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7" r:id="rId1"/>
  </p:sldMasterIdLst>
  <p:notesMasterIdLst>
    <p:notesMasterId r:id="rId23"/>
  </p:notesMasterIdLst>
  <p:sldIdLst>
    <p:sldId id="295" r:id="rId2"/>
    <p:sldId id="302" r:id="rId3"/>
    <p:sldId id="303" r:id="rId4"/>
    <p:sldId id="304" r:id="rId5"/>
    <p:sldId id="306" r:id="rId6"/>
    <p:sldId id="322" r:id="rId7"/>
    <p:sldId id="308" r:id="rId8"/>
    <p:sldId id="307" r:id="rId9"/>
    <p:sldId id="323" r:id="rId10"/>
    <p:sldId id="315" r:id="rId11"/>
    <p:sldId id="314" r:id="rId12"/>
    <p:sldId id="316" r:id="rId13"/>
    <p:sldId id="317" r:id="rId14"/>
    <p:sldId id="311" r:id="rId15"/>
    <p:sldId id="309" r:id="rId16"/>
    <p:sldId id="312" r:id="rId17"/>
    <p:sldId id="313" r:id="rId18"/>
    <p:sldId id="318" r:id="rId19"/>
    <p:sldId id="319" r:id="rId20"/>
    <p:sldId id="320" r:id="rId21"/>
    <p:sldId id="321"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C33"/>
    <a:srgbClr val="00FF00"/>
    <a:srgbClr val="CC3300"/>
    <a:srgbClr val="FF9900"/>
    <a:srgbClr val="3366FF"/>
    <a:srgbClr val="FF33CC"/>
    <a:srgbClr val="3399FF"/>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7D094A-9018-4156-B289-CDA6AD51EC48}" type="datetimeFigureOut">
              <a:rPr lang="fr-BE" smtClean="0"/>
              <a:t>5/01/2021</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556A5-4CD0-4CAD-868D-CE4F034D95E9}" type="slidenum">
              <a:rPr lang="fr-BE" smtClean="0"/>
              <a:t>‹N°›</a:t>
            </a:fld>
            <a:endParaRPr lang="fr-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1</a:t>
            </a:fld>
            <a:endParaRPr lang="fr-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10</a:t>
            </a:fld>
            <a:endParaRPr lang="fr-B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11</a:t>
            </a:fld>
            <a:endParaRPr lang="fr-B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12</a:t>
            </a:fld>
            <a:endParaRPr lang="fr-B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13</a:t>
            </a:fld>
            <a:endParaRPr lang="fr-B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14</a:t>
            </a:fld>
            <a:endParaRPr lang="fr-B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15</a:t>
            </a:fld>
            <a:endParaRPr lang="fr-B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16</a:t>
            </a:fld>
            <a:endParaRPr lang="fr-B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17</a:t>
            </a:fld>
            <a:endParaRPr lang="fr-B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18</a:t>
            </a:fld>
            <a:endParaRPr lang="fr-B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19</a:t>
            </a:fld>
            <a:endParaRPr lang="fr-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2</a:t>
            </a:fld>
            <a:endParaRPr lang="fr-B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20</a:t>
            </a:fld>
            <a:endParaRPr lang="fr-B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21</a:t>
            </a:fld>
            <a:endParaRPr lang="fr-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3</a:t>
            </a:fld>
            <a:endParaRPr lang="fr-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4</a:t>
            </a:fld>
            <a:endParaRPr lang="fr-B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5</a:t>
            </a:fld>
            <a:endParaRPr lang="fr-B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6</a:t>
            </a:fld>
            <a:endParaRPr lang="fr-B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7</a:t>
            </a:fld>
            <a:endParaRPr lang="fr-B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8</a:t>
            </a:fld>
            <a:endParaRPr lang="fr-B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01556A5-4CD0-4CAD-868D-CE4F034D95E9}" type="slidenum">
              <a:rPr lang="fr-BE" smtClean="0"/>
              <a:t>9</a:t>
            </a:fld>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e de titre">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p:nvPicPr>
        <p:blipFill>
          <a:blip r:embed="rId5" cstate="print"/>
          <a:stretch>
            <a:fillRect/>
          </a:stretch>
        </p:blipFill>
        <p:spPr>
          <a:xfrm>
            <a:off x="7662119" y="2819400"/>
            <a:ext cx="1461333" cy="2293850"/>
          </a:xfrm>
          <a:prstGeom prst="rect">
            <a:avLst/>
          </a:prstGeom>
        </p:spPr>
      </p:pic>
      <p:pic>
        <p:nvPicPr>
          <p:cNvPr id="11" name="Picture 10"/>
          <p:cNvPicPr>
            <a:picLocks/>
          </p:cNvPicPr>
          <p:nvPr/>
        </p:nvPicPr>
        <p:blipFill>
          <a:blip r:embed="rId6" cstate="print"/>
          <a:stretch>
            <a:fillRect/>
          </a:stretch>
        </p:blipFill>
        <p:spPr>
          <a:xfrm>
            <a:off x="20548" y="5089818"/>
            <a:ext cx="9098280" cy="1737360"/>
          </a:xfrm>
          <a:prstGeom prst="rect">
            <a:avLst/>
          </a:prstGeom>
        </p:spPr>
      </p:pic>
      <p:sp>
        <p:nvSpPr>
          <p:cNvPr id="14" name="Rectangle 13"/>
          <p:cNvSpPr/>
          <p:nvPr/>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fr-FR">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bg1"/>
                </a:solidFill>
              </a:defRPr>
            </a:lvl1pPr>
          </a:lstStyle>
          <a:p>
            <a:fld id="{7CB97365-EBCA-4027-87D5-99FC1D4DF0BB}" type="datetimeFigureOut">
              <a:rPr lang="en-US" smtClean="0"/>
              <a:pPr/>
              <a:t>1/5/2021</a:t>
            </a:fld>
            <a:endParaRPr lang="en-US"/>
          </a:p>
        </p:txBody>
      </p:sp>
      <p:sp>
        <p:nvSpPr>
          <p:cNvPr id="5" name="Footer Placeholder 4"/>
          <p:cNvSpPr>
            <a:spLocks noGrp="1"/>
          </p:cNvSpPr>
          <p:nvPr>
            <p:ph type="ftr" sz="quarter" idx="11"/>
          </p:nvPr>
        </p:nvSpPr>
        <p:spPr/>
        <p:txBody>
          <a:bodyPr/>
          <a:lstStyle>
            <a:lvl1pPr eaLnBrk="1" latinLnBrk="0" hangingPunct="1">
              <a:defRPr kumimoji="0" lang="fr-FR">
                <a:solidFill>
                  <a:schemeClr val="bg1"/>
                </a:solidFill>
              </a:defRPr>
            </a:lvl1pPr>
          </a:lstStyle>
          <a:p>
            <a:endParaRPr kumimoji="0" lang="en-US"/>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bg1"/>
                </a:solidFill>
              </a:defRPr>
            </a:lvl1pPr>
          </a:lstStyle>
          <a:p>
            <a:fld id="{69E29E33-B620-47F9-BB04-8846C2A5AFCC}" type="slidenum">
              <a:rPr kumimoji="0" lang="en-US" smtClean="0"/>
              <a:pPr/>
              <a:t>‹N°›</a:t>
            </a:fld>
            <a:endParaRPr kumimoji="0" lang="en-US"/>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fr-FR" sz="2200" kern="1200">
                <a:solidFill>
                  <a:schemeClr val="tx1">
                    <a:lumMod val="75000"/>
                    <a:lumOff val="25000"/>
                  </a:schemeClr>
                </a:solidFill>
                <a:latin typeface="Calibri" pitchFamily="34" charset="0"/>
                <a:ea typeface="+mn-ea"/>
                <a:cs typeface="+mn-cs"/>
              </a:defRPr>
            </a:lvl1pPr>
          </a:lstStyle>
          <a:p>
            <a:pPr lvl="0"/>
            <a:r>
              <a:rPr kumimoji="0" lang="fr-FR"/>
              <a:t>Modifiez le style des sous-titres du masque</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fr-FR"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fr-FR" smtClean="0"/>
              <a:t>Cliquez pour modifier le style du titre</a:t>
            </a:r>
            <a:endParaRPr/>
          </a:p>
        </p:txBody>
      </p:sp>
    </p:spTree>
  </p:cSld>
  <p:clrMapOvr>
    <a:masterClrMapping/>
  </p:clrMapOvr>
  <p:transition spd="med" advClick="0" advTm="6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Média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fld id="{7CB97365-EBCA-4027-87D5-99FC1D4DF0BB}" type="datetimeFigureOut">
              <a:rPr lang="en-US" smtClean="0"/>
              <a:pPr/>
              <a:t>1/5/2021</a:t>
            </a:fld>
            <a:endParaRPr lang="en-US">
              <a:solidFill>
                <a:schemeClr val="tx1">
                  <a:shade val="50000"/>
                </a:schemeClr>
              </a:solidFill>
            </a:endParaRP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endParaRPr kumimoji="0" lang="en-US">
              <a:solidFill>
                <a:schemeClr val="tx1">
                  <a:shade val="50000"/>
                </a:schemeClr>
              </a:solidFill>
            </a:endParaRP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69E29E33-B620-47F9-BB04-8846C2A5AFCC}" type="slidenum">
              <a:rPr kumimoji="0" lang="en-US" smtClean="0"/>
              <a:pPr/>
              <a:t>‹N°›</a:t>
            </a:fld>
            <a:endParaRPr kumimoji="0" lang="en-US" dirty="0">
              <a:solidFill>
                <a:schemeClr val="tx1">
                  <a:shade val="50000"/>
                </a:schemeClr>
              </a:solidFill>
            </a:endParaRPr>
          </a:p>
        </p:txBody>
      </p:sp>
      <p:sp>
        <p:nvSpPr>
          <p:cNvPr id="6" name="Rectangle 5"/>
          <p:cNvSpPr/>
          <p:nvPr/>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fr-FR" b="1">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fr-FR" sz="1800" b="0" i="1">
                <a:solidFill>
                  <a:schemeClr val="bg1">
                    <a:lumMod val="85000"/>
                  </a:schemeClr>
                </a:solidFill>
                <a:latin typeface="Georgia" pitchFamily="18" charset="0"/>
              </a:defRPr>
            </a:lvl1pPr>
          </a:lstStyle>
          <a:p>
            <a:pPr eaLnBrk="1" latinLnBrk="0" hangingPunct="1"/>
            <a:r>
              <a:rPr lang="fr-FR" smtClean="0"/>
              <a:t>Cliquez pour modifier le style du titre</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fr-FR"/>
            </a:lvl1pPr>
          </a:lstStyle>
          <a:p>
            <a:pPr eaLnBrk="1" latinLnBrk="0" hangingPunct="1"/>
            <a:r>
              <a:rPr lang="fr-FR" smtClean="0"/>
              <a:t>Cliquez sur l'icône pour ajouter l'élément multimédia</a:t>
            </a:r>
            <a:endParaRP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fr-FR" sz="2400">
                <a:solidFill>
                  <a:schemeClr val="bg1"/>
                </a:solidFill>
              </a:defRPr>
            </a:lvl1pPr>
          </a:lstStyle>
          <a:p>
            <a:pPr lvl="0" eaLnBrk="1" latinLnBrk="0" hangingPunct="1"/>
            <a:r>
              <a:rPr lang="fr-FR" smtClean="0"/>
              <a:t>Cliquez pour modifier les styles du texte du masque</a:t>
            </a:r>
          </a:p>
        </p:txBody>
      </p:sp>
    </p:spTree>
  </p:cSld>
  <p:clrMapOvr>
    <a:masterClrMapping/>
  </p:clrMapOvr>
  <p:transition spd="med" advClick="0" advTm="6000">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fr-FR" b="1">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fr-FR" sz="1800" b="0" i="1">
                <a:solidFill>
                  <a:schemeClr val="bg1">
                    <a:lumMod val="85000"/>
                  </a:schemeClr>
                </a:solidFill>
                <a:latin typeface="Georgia" pitchFamily="18" charset="0"/>
              </a:defRPr>
            </a:lvl1pPr>
          </a:lstStyle>
          <a:p>
            <a:pPr eaLnBrk="1" latinLnBrk="0" hangingPunct="1"/>
            <a:r>
              <a:rPr lang="fr-FR" smtClean="0"/>
              <a:t>Cliquez pour modifier le style du titre</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fr-FR" sz="3200"/>
            </a:lvl1pPr>
            <a:lvl2pPr marL="457200" indent="0" eaLnBrk="1" latinLnBrk="0" hangingPunct="1">
              <a:buNone/>
              <a:defRPr kumimoji="0" lang="fr-FR" sz="2800"/>
            </a:lvl2pPr>
            <a:lvl3pPr marL="914400" indent="0" eaLnBrk="1" latinLnBrk="0" hangingPunct="1">
              <a:buNone/>
              <a:defRPr kumimoji="0" lang="fr-FR" sz="2400"/>
            </a:lvl3pPr>
            <a:lvl4pPr marL="1371600" indent="0" eaLnBrk="1" latinLnBrk="0" hangingPunct="1">
              <a:buNone/>
              <a:defRPr kumimoji="0" lang="fr-FR" sz="2000"/>
            </a:lvl4pPr>
            <a:lvl5pPr marL="1828800" indent="0" eaLnBrk="1" latinLnBrk="0" hangingPunct="1">
              <a:buNone/>
              <a:defRPr kumimoji="0" lang="fr-FR" sz="2000"/>
            </a:lvl5pPr>
            <a:lvl6pPr marL="2286000" indent="0" eaLnBrk="1" latinLnBrk="0" hangingPunct="1">
              <a:buNone/>
              <a:defRPr kumimoji="0" lang="fr-FR" sz="2000"/>
            </a:lvl6pPr>
            <a:lvl7pPr marL="2743200" indent="0" eaLnBrk="1" latinLnBrk="0" hangingPunct="1">
              <a:buNone/>
              <a:defRPr kumimoji="0" lang="fr-FR" sz="2000"/>
            </a:lvl7pPr>
            <a:lvl8pPr marL="3200400" indent="0" eaLnBrk="1" latinLnBrk="0" hangingPunct="1">
              <a:buNone/>
              <a:defRPr kumimoji="0" lang="fr-FR" sz="2000"/>
            </a:lvl8pPr>
            <a:lvl9pPr marL="3657600" indent="0" eaLnBrk="1" latinLnBrk="0" hangingPunct="1">
              <a:buNone/>
              <a:defRPr kumimoji="0" lang="fr-FR" sz="2000"/>
            </a:lvl9pPr>
          </a:lstStyle>
          <a:p>
            <a:pPr eaLnBrk="1" latinLnBrk="0" hangingPunct="1"/>
            <a:r>
              <a:rPr lang="fr-FR" smtClean="0"/>
              <a:t>Cliquez sur l'icône pour ajouter une image</a:t>
            </a:r>
            <a:endParaRPr/>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fr-FR" sz="1400"/>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smtClean="0"/>
              <a:t>Cliquez pour modifier les styles du texte du masque</a:t>
            </a:r>
          </a:p>
        </p:txBody>
      </p:sp>
      <p:sp>
        <p:nvSpPr>
          <p:cNvPr id="5" name="Date Placeholder 4"/>
          <p:cNvSpPr>
            <a:spLocks noGrp="1"/>
          </p:cNvSpPr>
          <p:nvPr>
            <p:ph type="dt" sz="half" idx="10"/>
          </p:nvPr>
        </p:nvSpPr>
        <p:spPr/>
        <p:txBody>
          <a:bodyPr/>
          <a:lstStyle>
            <a:lvl1pPr eaLnBrk="1" latinLnBrk="0" hangingPunct="1">
              <a:defRPr kumimoji="0" lang="fr-FR">
                <a:solidFill>
                  <a:schemeClr val="bg1"/>
                </a:solidFill>
              </a:defRPr>
            </a:lvl1pPr>
          </a:lstStyle>
          <a:p>
            <a:fld id="{7CB97365-EBCA-4027-87D5-99FC1D4DF0BB}" type="datetimeFigureOut">
              <a:rPr lang="en-US" smtClean="0"/>
              <a:pPr/>
              <a:t>1/5/2021</a:t>
            </a:fld>
            <a:endParaRPr lang="en-US"/>
          </a:p>
        </p:txBody>
      </p:sp>
      <p:sp>
        <p:nvSpPr>
          <p:cNvPr id="6" name="Footer Placeholder 5"/>
          <p:cNvSpPr>
            <a:spLocks noGrp="1"/>
          </p:cNvSpPr>
          <p:nvPr>
            <p:ph type="ftr" sz="quarter" idx="11"/>
          </p:nvPr>
        </p:nvSpPr>
        <p:spPr/>
        <p:txBody>
          <a:bodyPr/>
          <a:lstStyle>
            <a:lvl1pPr eaLnBrk="1" latinLnBrk="0" hangingPunct="1">
              <a:defRPr kumimoji="0" lang="fr-FR">
                <a:solidFill>
                  <a:schemeClr val="bg1"/>
                </a:solidFill>
              </a:defRPr>
            </a:lvl1pPr>
          </a:lstStyle>
          <a:p>
            <a:endParaRPr kumimoji="0" lang="en-US"/>
          </a:p>
        </p:txBody>
      </p:sp>
      <p:sp>
        <p:nvSpPr>
          <p:cNvPr id="7" name="Slide Number Placeholder 6"/>
          <p:cNvSpPr>
            <a:spLocks noGrp="1"/>
          </p:cNvSpPr>
          <p:nvPr>
            <p:ph type="sldNum" sz="quarter" idx="12"/>
          </p:nvPr>
        </p:nvSpPr>
        <p:spPr/>
        <p:txBody>
          <a:bodyPr/>
          <a:lstStyle>
            <a:lvl1pPr eaLnBrk="1" latinLnBrk="0" hangingPunct="1">
              <a:defRPr kumimoji="0" lang="fr-FR">
                <a:solidFill>
                  <a:schemeClr val="bg1"/>
                </a:solidFill>
              </a:defRPr>
            </a:lvl1pPr>
          </a:lstStyle>
          <a:p>
            <a:fld id="{69E29E33-B620-47F9-BB04-8846C2A5AFCC}" type="slidenum">
              <a:rPr kumimoji="0" lang="en-US" smtClean="0"/>
              <a:pPr/>
              <a:t>‹N°›</a:t>
            </a:fld>
            <a:endParaRPr kumimoji="0" lang="en-US"/>
          </a:p>
        </p:txBody>
      </p:sp>
    </p:spTree>
  </p:cSld>
  <p:clrMapOvr>
    <a:masterClrMapping/>
  </p:clrMapOvr>
  <p:transition spd="med" advClick="0" advTm="6000">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re et texte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p>
            <a:fld id="{7CB97365-EBCA-4027-87D5-99FC1D4DF0BB}"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‹N°›</a:t>
            </a:fld>
            <a:endParaRPr kumimoji="0" lang="en-US"/>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fr-FR" sz="2800" b="1" kern="1200" baseline="0">
                <a:solidFill>
                  <a:schemeClr val="bg1"/>
                </a:solidFill>
                <a:latin typeface="+mn-lt"/>
                <a:ea typeface="+mn-ea"/>
                <a:cs typeface="+mn-cs"/>
              </a:defRPr>
            </a:lvl1pPr>
          </a:lstStyle>
          <a:p>
            <a:r>
              <a:rPr kumimoji="0" lang="fr-FR"/>
              <a:t>    Modifiez le style du titre</a:t>
            </a:r>
          </a:p>
        </p:txBody>
      </p:sp>
    </p:spTree>
  </p:cSld>
  <p:clrMapOvr>
    <a:masterClrMapping/>
  </p:clrMapOvr>
  <p:transition spd="med" advClick="0" advTm="6000">
    <p:dissolv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fr-FR" smtClean="0"/>
              <a:t>Cliquez pour modifier le style du titre</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fld id="{7CB97365-EBCA-4027-87D5-99FC1D4DF0BB}"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69E29E33-B620-47F9-BB04-8846C2A5AFCC}" type="slidenum">
              <a:rPr kumimoji="0" lang="en-US" smtClean="0"/>
              <a:pPr/>
              <a:t>‹N°›</a:t>
            </a:fld>
            <a:endParaRPr kumimoji="0" lang="en-US"/>
          </a:p>
        </p:txBody>
      </p:sp>
    </p:spTree>
  </p:cSld>
  <p:clrMapOvr>
    <a:masterClrMapping/>
  </p:clrMapOvr>
  <p:transition spd="med" advClick="0" advTm="6000">
    <p:dissolv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Vide">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7CB97365-EBCA-4027-87D5-99FC1D4DF0BB}" type="datetimeFigureOut">
              <a:rPr lang="en-US" smtClean="0"/>
              <a:pPr/>
              <a:t>1/5/2021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overrideClrMapping bg1="lt1" tx1="dk1" bg2="lt2" tx2="dk2" accent1="accent1" accent2="accent2" accent3="accent3" accent4="accent4" accent5="accent5" accent6="accent6" hlink="hlink" folHlink="folHlink"/>
  </p:clrMapOvr>
  <p:transition spd="med" advClick="0" advTm="6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fr-FR" sz="3000" b="1" cap="all"/>
            </a:lvl1pPr>
          </a:lstStyle>
          <a:p>
            <a:pPr eaLnBrk="1" latinLnBrk="0" hangingPunct="1"/>
            <a:r>
              <a:rPr lang="fr-FR" smtClean="0"/>
              <a:t>Cliquez pour modifier le style du titre</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fr-FR" sz="1800">
                <a:solidFill>
                  <a:schemeClr val="tx1">
                    <a:lumMod val="65000"/>
                    <a:lumOff val="35000"/>
                  </a:schemeClr>
                </a:solidFill>
              </a:defRPr>
            </a:lvl1pPr>
            <a:lvl2pPr marL="457200" indent="0" eaLnBrk="1" latinLnBrk="0" hangingPunct="1">
              <a:buNone/>
              <a:defRPr kumimoji="0" lang="fr-FR" sz="1800">
                <a:solidFill>
                  <a:schemeClr val="tx1">
                    <a:tint val="75000"/>
                  </a:schemeClr>
                </a:solidFill>
              </a:defRPr>
            </a:lvl2pPr>
            <a:lvl3pPr marL="914400" indent="0" eaLnBrk="1" latinLnBrk="0" hangingPunct="1">
              <a:buNone/>
              <a:defRPr kumimoji="0" lang="fr-FR" sz="1600">
                <a:solidFill>
                  <a:schemeClr val="tx1">
                    <a:tint val="75000"/>
                  </a:schemeClr>
                </a:solidFill>
              </a:defRPr>
            </a:lvl3pPr>
            <a:lvl4pPr marL="1371600" indent="0" eaLnBrk="1" latinLnBrk="0" hangingPunct="1">
              <a:buNone/>
              <a:defRPr kumimoji="0" lang="fr-FR" sz="1400">
                <a:solidFill>
                  <a:schemeClr val="tx1">
                    <a:tint val="75000"/>
                  </a:schemeClr>
                </a:solidFill>
              </a:defRPr>
            </a:lvl4pPr>
            <a:lvl5pPr marL="1828800" indent="0" eaLnBrk="1" latinLnBrk="0" hangingPunct="1">
              <a:buNone/>
              <a:defRPr kumimoji="0" lang="fr-FR" sz="1400">
                <a:solidFill>
                  <a:schemeClr val="tx1">
                    <a:tint val="75000"/>
                  </a:schemeClr>
                </a:solidFill>
              </a:defRPr>
            </a:lvl5pPr>
            <a:lvl6pPr marL="2286000" indent="0" eaLnBrk="1" latinLnBrk="0" hangingPunct="1">
              <a:buNone/>
              <a:defRPr kumimoji="0" lang="fr-FR" sz="1400">
                <a:solidFill>
                  <a:schemeClr val="tx1">
                    <a:tint val="75000"/>
                  </a:schemeClr>
                </a:solidFill>
              </a:defRPr>
            </a:lvl6pPr>
            <a:lvl7pPr marL="2743200" indent="0" eaLnBrk="1" latinLnBrk="0" hangingPunct="1">
              <a:buNone/>
              <a:defRPr kumimoji="0" lang="fr-FR" sz="1400">
                <a:solidFill>
                  <a:schemeClr val="tx1">
                    <a:tint val="75000"/>
                  </a:schemeClr>
                </a:solidFill>
              </a:defRPr>
            </a:lvl7pPr>
            <a:lvl8pPr marL="3200400" indent="0" eaLnBrk="1" latinLnBrk="0" hangingPunct="1">
              <a:buNone/>
              <a:defRPr kumimoji="0" lang="fr-FR" sz="1400">
                <a:solidFill>
                  <a:schemeClr val="tx1">
                    <a:tint val="75000"/>
                  </a:schemeClr>
                </a:solidFill>
              </a:defRPr>
            </a:lvl8pPr>
            <a:lvl9pPr marL="3657600" indent="0" eaLnBrk="1" latinLnBrk="0" hangingPunct="1">
              <a:buNone/>
              <a:defRPr kumimoji="0" lang="fr-FR" sz="1400">
                <a:solidFill>
                  <a:schemeClr val="tx1">
                    <a:tint val="75000"/>
                  </a:schemeClr>
                </a:solidFill>
              </a:defRPr>
            </a:lvl9pPr>
          </a:lstStyle>
          <a:p>
            <a:pPr lvl="0" eaLnBrk="1" latinLnBrk="0" hangingPunct="1"/>
            <a:r>
              <a:rPr lang="fr-FR" smtClean="0"/>
              <a:t>Cliquez pour modifier les styles du texte du masque</a:t>
            </a:r>
          </a:p>
        </p:txBody>
      </p:sp>
      <p:sp>
        <p:nvSpPr>
          <p:cNvPr id="5" name="Footer Placeholder 4"/>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endParaRPr kumimoji="0" lang="en-US">
              <a:solidFill>
                <a:schemeClr val="tx1">
                  <a:shade val="50000"/>
                </a:schemeClr>
              </a:solidFill>
            </a:endParaRP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69E29E33-B620-47F9-BB04-8846C2A5AFCC}" type="slidenum">
              <a:rPr kumimoji="0" lang="en-US" smtClean="0"/>
              <a:pPr/>
              <a:t>‹N°›</a:t>
            </a:fld>
            <a:endParaRPr kumimoji="0" lang="en-US" dirty="0">
              <a:solidFill>
                <a:schemeClr val="tx1">
                  <a:shade val="50000"/>
                </a:schemeClr>
              </a:solidFill>
            </a:endParaRPr>
          </a:p>
        </p:txBody>
      </p:sp>
      <p:sp>
        <p:nvSpPr>
          <p:cNvPr id="7" name="Oval 6"/>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fr-FR"/>
              <a:t>             </a:t>
            </a:r>
          </a:p>
        </p:txBody>
      </p:sp>
      <p:sp>
        <p:nvSpPr>
          <p:cNvPr id="8" name="Rectangle 7"/>
          <p:cNvSpPr/>
          <p:nvPr/>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fr-FR">
                <a:solidFill>
                  <a:srgbClr val="FF6600"/>
                </a:solidFill>
              </a:rPr>
              <a:t>           </a:t>
            </a:r>
          </a:p>
        </p:txBody>
      </p:sp>
      <p:sp>
        <p:nvSpPr>
          <p:cNvPr id="9" name="Oval 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fr-FR"/>
              <a:t>       </a:t>
            </a:r>
          </a:p>
        </p:txBody>
      </p:sp>
    </p:spTree>
  </p:cSld>
  <p:clrMapOvr>
    <a:masterClrMapping/>
  </p:clrMapOvr>
  <p:transition spd="med" advClick="0" advTm="6000">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re et contenu">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fr-FR" sz="3000" b="0">
                <a:solidFill>
                  <a:schemeClr val="tx1">
                    <a:lumMod val="85000"/>
                    <a:lumOff val="15000"/>
                  </a:schemeClr>
                </a:solidFill>
              </a:defRPr>
            </a:lvl1pPr>
          </a:lstStyle>
          <a:p>
            <a:pPr eaLnBrk="1" latinLnBrk="0" hangingPunct="1"/>
            <a:r>
              <a:rPr lang="fr-FR" smtClean="0"/>
              <a:t>Cliquez pour modifier le style du titre</a:t>
            </a:r>
            <a:endParaRPr/>
          </a:p>
        </p:txBody>
      </p:sp>
      <p:sp>
        <p:nvSpPr>
          <p:cNvPr id="3" name="Content Placeholder 2"/>
          <p:cNvSpPr>
            <a:spLocks noGrp="1"/>
          </p:cNvSpPr>
          <p:nvPr>
            <p:ph idx="1"/>
          </p:nvPr>
        </p:nvSpPr>
        <p:spPr/>
        <p:txBody>
          <a:bodyPr/>
          <a:lstStyle>
            <a:lvl1pPr eaLnBrk="1" latinLnBrk="0" hangingPunct="1">
              <a:defRPr kumimoji="0" lang="fr-FR">
                <a:solidFill>
                  <a:schemeClr val="tx1">
                    <a:lumMod val="85000"/>
                    <a:lumOff val="15000"/>
                  </a:schemeClr>
                </a:solidFill>
              </a:defRPr>
            </a:lvl1pPr>
            <a:lvl2pPr eaLnBrk="1" latinLnBrk="0" hangingPunct="1">
              <a:defRPr kumimoji="0" lang="fr-FR">
                <a:solidFill>
                  <a:schemeClr val="tx1">
                    <a:lumMod val="85000"/>
                    <a:lumOff val="15000"/>
                  </a:schemeClr>
                </a:solidFill>
              </a:defRPr>
            </a:lvl2pPr>
            <a:lvl3pPr eaLnBrk="1" latinLnBrk="0" hangingPunct="1">
              <a:defRPr kumimoji="0" lang="fr-FR">
                <a:solidFill>
                  <a:schemeClr val="tx1">
                    <a:lumMod val="85000"/>
                    <a:lumOff val="15000"/>
                  </a:schemeClr>
                </a:solidFill>
              </a:defRPr>
            </a:lvl3pPr>
            <a:lvl4pPr eaLnBrk="1" latinLnBrk="0" hangingPunct="1">
              <a:defRPr kumimoji="0" lang="fr-FR">
                <a:solidFill>
                  <a:schemeClr val="tx1">
                    <a:lumMod val="85000"/>
                    <a:lumOff val="15000"/>
                  </a:schemeClr>
                </a:solidFill>
              </a:defRPr>
            </a:lvl4pPr>
            <a:lvl5pPr eaLnBrk="1" latinLnBrk="0" hangingPunct="1">
              <a:defRPr kumimoji="0" lang="fr-FR">
                <a:solidFill>
                  <a:schemeClr val="tx1">
                    <a:lumMod val="85000"/>
                    <a:lumOff val="15000"/>
                  </a:schemeClr>
                </a:solidFill>
              </a:defRPr>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fld id="{7CB97365-EBCA-4027-87D5-99FC1D4DF0BB}" type="datetimeFigureOut">
              <a:rPr lang="en-US" smtClean="0"/>
              <a:pPr/>
              <a:t>1/5/2021</a:t>
            </a:fld>
            <a:endParaRPr lang="en-US"/>
          </a:p>
        </p:txBody>
      </p:sp>
      <p:sp>
        <p:nvSpPr>
          <p:cNvPr id="5" name="Footer Placeholder 4"/>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endParaRPr kumimoji="0" lang="en-US"/>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69E29E33-B620-47F9-BB04-8846C2A5AFCC}" type="slidenum">
              <a:rPr kumimoji="0" lang="en-US" smtClean="0"/>
              <a:pPr/>
              <a:t>‹N°›</a:t>
            </a:fld>
            <a:endParaRPr kumimoji="0" lang="en-US"/>
          </a:p>
        </p:txBody>
      </p:sp>
    </p:spTree>
  </p:cSld>
  <p:clrMapOvr>
    <a:masterClrMapping/>
  </p:clrMapOvr>
  <p:transition spd="med" advClick="0" advTm="6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et contenu : accentu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fr-FR" smtClean="0"/>
              <a:t>Cliquez pour modifier le style du titre</a:t>
            </a:r>
            <a:endParaRPr/>
          </a:p>
        </p:txBody>
      </p:sp>
      <p:sp>
        <p:nvSpPr>
          <p:cNvPr id="3" name="Date Placeholder 2"/>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fld id="{7CB97365-EBCA-4027-87D5-99FC1D4DF0BB}" type="datetimeFigureOut">
              <a:rPr lang="en-US" smtClean="0"/>
              <a:pPr/>
              <a:t>1/5/2021</a:t>
            </a:fld>
            <a:endParaRPr lang="en-US">
              <a:solidFill>
                <a:schemeClr val="tx1">
                  <a:shade val="50000"/>
                </a:schemeClr>
              </a:solidFill>
            </a:endParaRPr>
          </a:p>
        </p:txBody>
      </p:sp>
      <p:sp>
        <p:nvSpPr>
          <p:cNvPr id="4" name="Footer Placeholder 3"/>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endParaRPr kumimoji="0" lang="en-US">
              <a:solidFill>
                <a:schemeClr val="tx1">
                  <a:shade val="50000"/>
                </a:schemeClr>
              </a:solidFill>
            </a:endParaRP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69E29E33-B620-47F9-BB04-8846C2A5AFCC}" type="slidenum">
              <a:rPr kumimoji="0" lang="en-US" smtClean="0"/>
              <a:pPr/>
              <a:t>‹N°›</a:t>
            </a:fld>
            <a:endParaRPr kumimoji="0" lang="en-US" dirty="0">
              <a:solidFill>
                <a:schemeClr val="tx1">
                  <a:shade val="50000"/>
                </a:schemeClr>
              </a:solidFill>
            </a:endParaRPr>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fr-FR">
                <a:solidFill>
                  <a:schemeClr val="tx1">
                    <a:lumMod val="85000"/>
                    <a:lumOff val="15000"/>
                  </a:schemeClr>
                </a:solidFill>
              </a:defRPr>
            </a:lvl1pPr>
            <a:lvl2pPr eaLnBrk="1" latinLnBrk="0" hangingPunct="1">
              <a:defRPr kumimoji="0" lang="fr-FR">
                <a:solidFill>
                  <a:schemeClr val="tx1">
                    <a:lumMod val="85000"/>
                    <a:lumOff val="15000"/>
                  </a:schemeClr>
                </a:solidFill>
              </a:defRPr>
            </a:lvl2pPr>
            <a:lvl3pPr eaLnBrk="1" latinLnBrk="0" hangingPunct="1">
              <a:defRPr kumimoji="0" lang="fr-FR">
                <a:solidFill>
                  <a:schemeClr val="tx1">
                    <a:lumMod val="85000"/>
                    <a:lumOff val="15000"/>
                  </a:schemeClr>
                </a:solidFill>
              </a:defRPr>
            </a:lvl3pPr>
            <a:lvl4pPr eaLnBrk="1" latinLnBrk="0" hangingPunct="1">
              <a:defRPr kumimoji="0" lang="fr-FR">
                <a:solidFill>
                  <a:schemeClr val="tx1">
                    <a:lumMod val="85000"/>
                    <a:lumOff val="15000"/>
                  </a:schemeClr>
                </a:solidFill>
              </a:defRPr>
            </a:lvl4pPr>
            <a:lvl5pPr eaLnBrk="1" latinLnBrk="0" hangingPunct="1">
              <a:defRPr kumimoji="0" lang="fr-FR">
                <a:solidFill>
                  <a:schemeClr val="tx1">
                    <a:lumMod val="85000"/>
                    <a:lumOff val="15000"/>
                  </a:schemeClr>
                </a:solidFill>
              </a:defRPr>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Tree>
  </p:cSld>
  <p:clrMapOvr>
    <a:masterClrMapping/>
  </p:clrMapOvr>
  <p:transition spd="med" advClick="0" advTm="6000">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eux contenu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fr-FR" sz="2800">
                <a:solidFill>
                  <a:schemeClr val="bg1"/>
                </a:solidFill>
              </a:defRPr>
            </a:lvl1pPr>
          </a:lstStyle>
          <a:p>
            <a:pPr eaLnBrk="1" latinLnBrk="0" hangingPunct="1"/>
            <a:r>
              <a:rPr lang="fr-FR" smtClean="0"/>
              <a:t>Cliquez pour modifier le style du titre</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fr-FR" sz="2800">
                <a:solidFill>
                  <a:schemeClr val="tx1">
                    <a:lumMod val="85000"/>
                    <a:lumOff val="15000"/>
                  </a:schemeClr>
                </a:solidFill>
              </a:defRPr>
            </a:lvl1pPr>
            <a:lvl2pPr eaLnBrk="1" latinLnBrk="0" hangingPunct="1">
              <a:defRPr kumimoji="0" lang="fr-FR" sz="2400">
                <a:solidFill>
                  <a:schemeClr val="tx1">
                    <a:lumMod val="85000"/>
                    <a:lumOff val="15000"/>
                  </a:schemeClr>
                </a:solidFill>
              </a:defRPr>
            </a:lvl2pPr>
            <a:lvl3pPr eaLnBrk="1" latinLnBrk="0" hangingPunct="1">
              <a:defRPr kumimoji="0" lang="fr-FR" sz="2000">
                <a:solidFill>
                  <a:schemeClr val="tx1">
                    <a:lumMod val="85000"/>
                    <a:lumOff val="15000"/>
                  </a:schemeClr>
                </a:solidFill>
              </a:defRPr>
            </a:lvl3pPr>
            <a:lvl4pPr eaLnBrk="1" latinLnBrk="0" hangingPunct="1">
              <a:defRPr kumimoji="0" lang="fr-FR" sz="1800">
                <a:solidFill>
                  <a:schemeClr val="tx1">
                    <a:lumMod val="85000"/>
                    <a:lumOff val="15000"/>
                  </a:schemeClr>
                </a:solidFill>
              </a:defRPr>
            </a:lvl4pPr>
            <a:lvl5pPr eaLnBrk="1" latinLnBrk="0" hangingPunct="1">
              <a:defRPr kumimoji="0" lang="fr-FR" sz="1800">
                <a:solidFill>
                  <a:schemeClr val="tx1">
                    <a:lumMod val="85000"/>
                    <a:lumOff val="15000"/>
                  </a:schemeClr>
                </a:solidFill>
              </a:defRPr>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fr-FR" sz="2800">
                <a:solidFill>
                  <a:schemeClr val="tx1">
                    <a:lumMod val="85000"/>
                    <a:lumOff val="15000"/>
                  </a:schemeClr>
                </a:solidFill>
              </a:defRPr>
            </a:lvl1pPr>
            <a:lvl2pPr eaLnBrk="1" latinLnBrk="0" hangingPunct="1">
              <a:defRPr kumimoji="0" lang="fr-FR" sz="2400">
                <a:solidFill>
                  <a:schemeClr val="tx1">
                    <a:lumMod val="85000"/>
                    <a:lumOff val="15000"/>
                  </a:schemeClr>
                </a:solidFill>
              </a:defRPr>
            </a:lvl2pPr>
            <a:lvl3pPr eaLnBrk="1" latinLnBrk="0" hangingPunct="1">
              <a:defRPr kumimoji="0" lang="fr-FR" sz="2000">
                <a:solidFill>
                  <a:schemeClr val="tx1">
                    <a:lumMod val="85000"/>
                    <a:lumOff val="15000"/>
                  </a:schemeClr>
                </a:solidFill>
              </a:defRPr>
            </a:lvl3pPr>
            <a:lvl4pPr eaLnBrk="1" latinLnBrk="0" hangingPunct="1">
              <a:defRPr kumimoji="0" lang="fr-FR" sz="1800">
                <a:solidFill>
                  <a:schemeClr val="tx1">
                    <a:lumMod val="85000"/>
                    <a:lumOff val="15000"/>
                  </a:schemeClr>
                </a:solidFill>
              </a:defRPr>
            </a:lvl4pPr>
            <a:lvl5pPr eaLnBrk="1" latinLnBrk="0" hangingPunct="1">
              <a:defRPr kumimoji="0" lang="fr-FR" sz="1800">
                <a:solidFill>
                  <a:schemeClr val="tx1">
                    <a:lumMod val="85000"/>
                    <a:lumOff val="15000"/>
                  </a:schemeClr>
                </a:solidFill>
              </a:defRPr>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5" name="Date Placeholder 4"/>
          <p:cNvSpPr>
            <a:spLocks noGrp="1"/>
          </p:cNvSpPr>
          <p:nvPr>
            <p:ph type="dt" sz="half" idx="10"/>
          </p:nvPr>
        </p:nvSpPr>
        <p:spPr/>
        <p:txBody>
          <a:bodyPr/>
          <a:lstStyle/>
          <a:p>
            <a:fld id="{7CB97365-EBCA-4027-87D5-99FC1D4DF0BB}" type="datetimeFigureOut">
              <a:rPr lang="en-US" smtClean="0"/>
              <a:pPr/>
              <a:t>1/5/2021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transition spd="med" advClick="0" advTm="6000">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fld id="{7CB97365-EBCA-4027-87D5-99FC1D4DF0BB}" type="datetimeFigureOut">
              <a:rPr lang="en-US" smtClean="0"/>
              <a:pPr/>
              <a:t>1/5/2021</a:t>
            </a:fld>
            <a:endParaRPr lang="en-US"/>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endParaRPr kumimoji="0" lang="en-US"/>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69E29E33-B620-47F9-BB04-8846C2A5AFCC}" type="slidenum">
              <a:rPr kumimoji="0" lang="en-US" smtClean="0"/>
              <a:pPr/>
              <a:t>‹N°›</a:t>
            </a:fld>
            <a:endParaRPr kumimoji="0" lang="en-US"/>
          </a:p>
        </p:txBody>
      </p:sp>
      <p:pic>
        <p:nvPicPr>
          <p:cNvPr id="6" name="Picture 5"/>
          <p:cNvPicPr>
            <a:picLocks noChangeAspect="1"/>
          </p:cNvPicPr>
          <p:nvPr/>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fr-FR"/>
            </a:lvl1pPr>
          </a:lstStyle>
          <a:p>
            <a:pPr eaLnBrk="1" latinLnBrk="0" hangingPunct="1"/>
            <a:r>
              <a:rPr lang="fr-FR" smtClean="0"/>
              <a:t>Cliquez pour modifier le style du titre</a:t>
            </a:r>
            <a:endParaRPr/>
          </a:p>
        </p:txBody>
      </p:sp>
    </p:spTree>
  </p:cSld>
  <p:clrMapOvr>
    <a:masterClrMapping/>
  </p:clrMapOvr>
  <p:transition spd="med" advClick="0" advTm="6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re seul : accentu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1/5/2021</a:t>
            </a:fld>
            <a:endParaRPr lang="en-US">
              <a:solidFill>
                <a:schemeClr val="tx1">
                  <a:shade val="50000"/>
                </a:schemeClr>
              </a:solidFill>
            </a:endParaRPr>
          </a:p>
        </p:txBody>
      </p:sp>
      <p:sp>
        <p:nvSpPr>
          <p:cNvPr id="3" name="Footer Placeholder 2"/>
          <p:cNvSpPr>
            <a:spLocks noGrp="1"/>
          </p:cNvSpPr>
          <p:nvPr>
            <p:ph type="ftr" sz="quarter" idx="11"/>
          </p:nvPr>
        </p:nvSpPr>
        <p:spPr/>
        <p:txBody>
          <a:bodyPr/>
          <a:lstStyle/>
          <a:p>
            <a:endParaRPr kumimoji="0" lang="en-US">
              <a:solidFill>
                <a:schemeClr val="tx1">
                  <a:shade val="50000"/>
                </a:schemeClr>
              </a:solidFill>
            </a:endParaRP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‹N°›</a:t>
            </a:fld>
            <a:endParaRPr kumimoji="0" lang="en-US" dirty="0">
              <a:solidFill>
                <a:schemeClr val="tx1">
                  <a:shade val="50000"/>
                </a:schemeClr>
              </a:solidFill>
            </a:endParaRPr>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fr-FR"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fr-FR"/>
              <a:t>Modifiez le style du titre</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fr-FR" sz="2800" kern="1200">
                <a:solidFill>
                  <a:srgbClr val="2E507A">
                    <a:alpha val="81000"/>
                  </a:srgbClr>
                </a:solidFill>
                <a:latin typeface="+mn-lt"/>
                <a:ea typeface="+mn-ea"/>
                <a:cs typeface="+mn-cs"/>
              </a:defRPr>
            </a:lvl1pPr>
            <a:lvl2pPr marL="457200" indent="0" eaLnBrk="1" latinLnBrk="0" hangingPunct="1">
              <a:buNone/>
              <a:defRPr kumimoji="0" lang="fr-FR" sz="2000" b="1"/>
            </a:lvl2pPr>
            <a:lvl3pPr marL="914400" indent="0" eaLnBrk="1" latinLnBrk="0" hangingPunct="1">
              <a:buNone/>
              <a:defRPr kumimoji="0" lang="fr-FR" sz="1800" b="1"/>
            </a:lvl3pPr>
            <a:lvl4pPr marL="1371600" indent="0" eaLnBrk="1" latinLnBrk="0" hangingPunct="1">
              <a:buNone/>
              <a:defRPr kumimoji="0" lang="fr-FR" sz="1600" b="1"/>
            </a:lvl4pPr>
            <a:lvl5pPr marL="1828800" indent="0" eaLnBrk="1" latinLnBrk="0" hangingPunct="1">
              <a:buNone/>
              <a:defRPr kumimoji="0" lang="fr-FR" sz="1600" b="1"/>
            </a:lvl5pPr>
            <a:lvl6pPr marL="2286000" indent="0" eaLnBrk="1" latinLnBrk="0" hangingPunct="1">
              <a:buNone/>
              <a:defRPr kumimoji="0" lang="fr-FR" sz="1600" b="1"/>
            </a:lvl6pPr>
            <a:lvl7pPr marL="2743200" indent="0" eaLnBrk="1" latinLnBrk="0" hangingPunct="1">
              <a:buNone/>
              <a:defRPr kumimoji="0" lang="fr-FR" sz="1600" b="1"/>
            </a:lvl7pPr>
            <a:lvl8pPr marL="3200400" indent="0" eaLnBrk="1" latinLnBrk="0" hangingPunct="1">
              <a:buNone/>
              <a:defRPr kumimoji="0" lang="fr-FR" sz="1600" b="1"/>
            </a:lvl8pPr>
            <a:lvl9pPr marL="3657600" indent="0" eaLnBrk="1" latinLnBrk="0" hangingPunct="1">
              <a:buNone/>
              <a:defRPr kumimoji="0" lang="fr-FR" sz="1600" b="1"/>
            </a:lvl9pPr>
          </a:lstStyle>
          <a:p>
            <a:pPr lvl="0" eaLnBrk="1" latinLnBrk="0" hangingPunct="1"/>
            <a:r>
              <a:rPr lang="fr-FR" smtClean="0"/>
              <a:t>Cliquez pour modifier les styles du texte du masque</a:t>
            </a:r>
          </a:p>
        </p:txBody>
      </p:sp>
    </p:spTree>
  </p:cSld>
  <p:clrMapOvr>
    <a:masterClrMapping/>
  </p:clrMapOvr>
  <p:transition spd="med" advClick="0" advTm="6000">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re avec text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fld id="{7CB97365-EBCA-4027-87D5-99FC1D4DF0BB}" type="datetimeFigureOut">
              <a:rPr lang="en-US" smtClean="0"/>
              <a:pPr/>
              <a:t>1/5/2021</a:t>
            </a:fld>
            <a:endParaRPr lang="en-US">
              <a:solidFill>
                <a:schemeClr val="tx1">
                  <a:shade val="50000"/>
                </a:schemeClr>
              </a:solidFill>
            </a:endParaRP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endParaRPr kumimoji="0" lang="en-US">
              <a:solidFill>
                <a:schemeClr val="tx1">
                  <a:shade val="50000"/>
                </a:schemeClr>
              </a:solidFill>
            </a:endParaRP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69E29E33-B620-47F9-BB04-8846C2A5AFCC}" type="slidenum">
              <a:rPr kumimoji="0" lang="en-US" smtClean="0"/>
              <a:pPr/>
              <a:t>‹N°›</a:t>
            </a:fld>
            <a:endParaRPr kumimoji="0" lang="en-US" dirty="0">
              <a:solidFill>
                <a:schemeClr val="tx1">
                  <a:shade val="50000"/>
                </a:schemeClr>
              </a:solidFill>
            </a:endParaRPr>
          </a:p>
        </p:txBody>
      </p:sp>
      <p:sp>
        <p:nvSpPr>
          <p:cNvPr id="7" name="Rectangle 6"/>
          <p:cNvSpPr/>
          <p:nvPr/>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fr-FR"/>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fr-FR" sz="4000" kern="1200">
                <a:solidFill>
                  <a:schemeClr val="bg1"/>
                </a:solidFill>
                <a:latin typeface="+mn-lt"/>
                <a:ea typeface="+mn-ea"/>
                <a:cs typeface="+mn-cs"/>
              </a:defRPr>
            </a:lvl1pPr>
          </a:lstStyle>
          <a:p>
            <a:pPr eaLnBrk="1" latinLnBrk="0" hangingPunct="1"/>
            <a:r>
              <a:rPr lang="fr-FR" smtClean="0"/>
              <a:t>Cliquez pour modifier le style du titre</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fr-FR" sz="1800" b="1" kern="1200">
                <a:solidFill>
                  <a:schemeClr val="bg1">
                    <a:lumMod val="65000"/>
                  </a:schemeClr>
                </a:solidFill>
                <a:latin typeface="Calibri" pitchFamily="34" charset="0"/>
                <a:ea typeface="+mn-ea"/>
                <a:cs typeface="+mn-cs"/>
              </a:defRPr>
            </a:lvl1pPr>
          </a:lstStyle>
          <a:p>
            <a:pPr lvl="0"/>
            <a:r>
              <a:rPr kumimoji="0" lang="fr-FR"/>
              <a:t>Modifiez le style des sous-titres du masque</a:t>
            </a:r>
          </a:p>
        </p:txBody>
      </p:sp>
    </p:spTree>
  </p:cSld>
  <p:clrMapOvr>
    <a:masterClrMapping/>
  </p:clrMapOvr>
  <p:transition spd="med" advClick="0" advTm="6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fr-FR" sz="2000" b="1"/>
            </a:lvl1pPr>
          </a:lstStyle>
          <a:p>
            <a:pPr eaLnBrk="1" latinLnBrk="0" hangingPunct="1"/>
            <a:r>
              <a:rPr lang="fr-FR" smtClean="0"/>
              <a:t>Cliquez pour modifier le style du titre</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fr-FR" sz="2800">
                <a:solidFill>
                  <a:schemeClr val="bg1"/>
                </a:solidFill>
              </a:defRPr>
            </a:lvl1pPr>
            <a:lvl2pPr eaLnBrk="1" latinLnBrk="0" hangingPunct="1">
              <a:defRPr kumimoji="0" lang="fr-FR" sz="2800">
                <a:solidFill>
                  <a:schemeClr val="bg1"/>
                </a:solidFill>
              </a:defRPr>
            </a:lvl2pPr>
            <a:lvl3pPr eaLnBrk="1" latinLnBrk="0" hangingPunct="1">
              <a:defRPr kumimoji="0" lang="fr-FR" sz="2400">
                <a:solidFill>
                  <a:schemeClr val="bg1"/>
                </a:solidFill>
              </a:defRPr>
            </a:lvl3pPr>
            <a:lvl4pPr eaLnBrk="1" latinLnBrk="0" hangingPunct="1">
              <a:defRPr kumimoji="0" lang="fr-FR" sz="2000">
                <a:solidFill>
                  <a:schemeClr val="bg1"/>
                </a:solidFill>
              </a:defRPr>
            </a:lvl4pPr>
            <a:lvl5pPr eaLnBrk="1" latinLnBrk="0" hangingPunct="1">
              <a:defRPr kumimoji="0" lang="fr-FR" sz="2000">
                <a:solidFill>
                  <a:schemeClr val="bg1"/>
                </a:solidFill>
              </a:defRPr>
            </a:lvl5pPr>
            <a:lvl6pPr eaLnBrk="1" latinLnBrk="0" hangingPunct="1">
              <a:defRPr kumimoji="0" lang="fr-FR" sz="2000"/>
            </a:lvl6pPr>
            <a:lvl7pPr eaLnBrk="1" latinLnBrk="0" hangingPunct="1">
              <a:defRPr kumimoji="0" lang="fr-FR" sz="2000"/>
            </a:lvl7pPr>
            <a:lvl8pPr eaLnBrk="1" latinLnBrk="0" hangingPunct="1">
              <a:defRPr kumimoji="0" lang="fr-FR" sz="2000"/>
            </a:lvl8pPr>
            <a:lvl9pPr eaLnBrk="1" latinLnBrk="0" hangingPunct="1">
              <a:defRPr kumimoji="0" lang="fr-FR" sz="2000"/>
            </a:lvl9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fr-FR" sz="1400">
                <a:solidFill>
                  <a:schemeClr val="tx1">
                    <a:lumMod val="75000"/>
                    <a:lumOff val="25000"/>
                  </a:schemeClr>
                </a:solidFill>
              </a:defRPr>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smtClean="0"/>
              <a:t>Cliquez pour modifier les styles du texte du masque</a:t>
            </a:r>
          </a:p>
        </p:txBody>
      </p:sp>
      <p:sp>
        <p:nvSpPr>
          <p:cNvPr id="5" name="Date Placeholder 4"/>
          <p:cNvSpPr>
            <a:spLocks noGrp="1"/>
          </p:cNvSpPr>
          <p:nvPr>
            <p:ph type="dt" sz="half" idx="10"/>
          </p:nvPr>
        </p:nvSpPr>
        <p:spPr/>
        <p:txBody>
          <a:bodyPr/>
          <a:lstStyle>
            <a:lvl1pPr eaLnBrk="1" latinLnBrk="0" hangingPunct="1">
              <a:defRPr kumimoji="0" lang="fr-FR">
                <a:solidFill>
                  <a:schemeClr val="bg1"/>
                </a:solidFill>
              </a:defRPr>
            </a:lvl1pPr>
          </a:lstStyle>
          <a:p>
            <a:fld id="{7CB97365-EBCA-4027-87D5-99FC1D4DF0BB}" type="datetimeFigureOut">
              <a:rPr lang="en-US" smtClean="0"/>
              <a:pPr/>
              <a:t>1/5/2021</a:t>
            </a:fld>
            <a:endParaRPr lang="en-US"/>
          </a:p>
        </p:txBody>
      </p:sp>
      <p:sp>
        <p:nvSpPr>
          <p:cNvPr id="6" name="Footer Placeholder 5"/>
          <p:cNvSpPr>
            <a:spLocks noGrp="1"/>
          </p:cNvSpPr>
          <p:nvPr>
            <p:ph type="ftr" sz="quarter" idx="11"/>
          </p:nvPr>
        </p:nvSpPr>
        <p:spPr/>
        <p:txBody>
          <a:bodyPr/>
          <a:lstStyle>
            <a:lvl1pPr eaLnBrk="1" latinLnBrk="0" hangingPunct="1">
              <a:defRPr kumimoji="0" lang="fr-FR">
                <a:solidFill>
                  <a:schemeClr val="bg1"/>
                </a:solidFill>
              </a:defRPr>
            </a:lvl1pPr>
          </a:lstStyle>
          <a:p>
            <a:endParaRPr kumimoji="0" lang="en-US"/>
          </a:p>
        </p:txBody>
      </p:sp>
      <p:sp>
        <p:nvSpPr>
          <p:cNvPr id="7" name="Slide Number Placeholder 6"/>
          <p:cNvSpPr>
            <a:spLocks noGrp="1"/>
          </p:cNvSpPr>
          <p:nvPr>
            <p:ph type="sldNum" sz="quarter" idx="12"/>
          </p:nvPr>
        </p:nvSpPr>
        <p:spPr/>
        <p:txBody>
          <a:bodyPr/>
          <a:lstStyle>
            <a:lvl1pPr eaLnBrk="1" latinLnBrk="0" hangingPunct="1">
              <a:defRPr kumimoji="0" lang="fr-FR">
                <a:solidFill>
                  <a:schemeClr val="bg1"/>
                </a:solidFill>
              </a:defRPr>
            </a:lvl1pPr>
          </a:lstStyle>
          <a:p>
            <a:fld id="{69E29E33-B620-47F9-BB04-8846C2A5AFCC}" type="slidenum">
              <a:rPr kumimoji="0" lang="en-US" smtClean="0"/>
              <a:pPr/>
              <a:t>‹N°›</a:t>
            </a:fld>
            <a:endParaRPr kumimoji="0" lang="en-US"/>
          </a:p>
        </p:txBody>
      </p:sp>
    </p:spTree>
  </p:cSld>
  <p:clrMapOvr>
    <a:masterClrMapping/>
  </p:clrMapOvr>
  <p:transition spd="med" advClick="0" advTm="6000">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fr-FR" smtClean="0"/>
              <a:t>Cliquez pour modifier le style du titre</a:t>
            </a:r>
            <a:endParaRPr kumimoji="0"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fr-FR" sz="1200">
                <a:solidFill>
                  <a:schemeClr val="tx1">
                    <a:tint val="75000"/>
                  </a:schemeClr>
                </a:solidFill>
              </a:defRPr>
            </a:lvl1pPr>
          </a:lstStyle>
          <a:p>
            <a:fld id="{7CB97365-EBCA-4027-87D5-99FC1D4DF0BB}" type="datetimeFigureOut">
              <a:rPr lang="en-US" smtClean="0"/>
              <a:pPr/>
              <a:t>1/5/2021</a:t>
            </a:fld>
            <a:endParaRPr lang="en-US">
              <a:solidFill>
                <a:schemeClr val="tx1">
                  <a:shade val="50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fr-FR" sz="1200">
                <a:solidFill>
                  <a:schemeClr val="tx1">
                    <a:tint val="75000"/>
                  </a:schemeClr>
                </a:solidFill>
              </a:defRPr>
            </a:lvl1pPr>
          </a:lstStyle>
          <a:p>
            <a:endParaRPr kumimoji="0" lang="en-US">
              <a:solidFill>
                <a:schemeClr val="tx1">
                  <a:shade val="50000"/>
                </a:scheme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fr-FR" sz="1200">
                <a:solidFill>
                  <a:schemeClr val="tx1">
                    <a:tint val="75000"/>
                  </a:schemeClr>
                </a:solidFill>
              </a:defRPr>
            </a:lvl1pPr>
          </a:lstStyle>
          <a:p>
            <a:fld id="{69E29E33-B620-47F9-BB04-8846C2A5AFCC}" type="slidenum">
              <a:rPr kumimoji="0" lang="en-US" smtClean="0"/>
              <a:pPr/>
              <a:t>‹N°›</a:t>
            </a:fld>
            <a:endParaRPr kumimoji="0" lang="en-US" dirty="0">
              <a:solidFill>
                <a:schemeClr val="tx1">
                  <a:shade val="50000"/>
                </a:schemeClr>
              </a:solidFill>
            </a:endParaRP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 id="2147483989" r:id="rId12"/>
    <p:sldLayoutId id="2147483990" r:id="rId13"/>
    <p:sldLayoutId id="2147483991" r:id="rId14"/>
  </p:sldLayoutIdLst>
  <p:transition spd="med" advClick="0" advTm="6000">
    <p:dissolve/>
  </p:transition>
  <p:timing>
    <p:tnLst>
      <p:par>
        <p:cTn id="1" dur="indefinite" restart="never" nodeType="tmRoot"/>
      </p:par>
    </p:tnLst>
  </p:timing>
  <p:txStyles>
    <p:titleStyle>
      <a:lvl1pPr algn="ctr" defTabSz="914400" rtl="0" eaLnBrk="1" latinLnBrk="0" hangingPunct="1">
        <a:spcBef>
          <a:spcPct val="0"/>
        </a:spcBef>
        <a:buNone/>
        <a:defRPr kumimoji="0" lang="fr-F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fr-F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fr-F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fr-F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9pPr>
    </p:bodyStyle>
    <p:otherStyle>
      <a:defPPr>
        <a:defRPr kumimoji="0" lang="fr-FR"/>
      </a:defPPr>
      <a:lvl1pPr marL="0" algn="l" defTabSz="914400" rtl="0" eaLnBrk="1" latinLnBrk="0" hangingPunct="1">
        <a:defRPr kumimoji="0" lang="fr-FR" sz="1800" kern="1200">
          <a:solidFill>
            <a:schemeClr val="tx1"/>
          </a:solidFill>
          <a:latin typeface="+mn-lt"/>
          <a:ea typeface="+mn-ea"/>
          <a:cs typeface="+mn-cs"/>
        </a:defRPr>
      </a:lvl1pPr>
      <a:lvl2pPr marL="457200" algn="l" defTabSz="914400" rtl="0" eaLnBrk="1" latinLnBrk="0" hangingPunct="1">
        <a:defRPr kumimoji="0" lang="fr-FR" sz="1800" kern="1200">
          <a:solidFill>
            <a:schemeClr val="tx1"/>
          </a:solidFill>
          <a:latin typeface="+mn-lt"/>
          <a:ea typeface="+mn-ea"/>
          <a:cs typeface="+mn-cs"/>
        </a:defRPr>
      </a:lvl2pPr>
      <a:lvl3pPr marL="914400" algn="l" defTabSz="914400" rtl="0" eaLnBrk="1" latinLnBrk="0" hangingPunct="1">
        <a:defRPr kumimoji="0" lang="fr-FR" sz="1800" kern="1200">
          <a:solidFill>
            <a:schemeClr val="tx1"/>
          </a:solidFill>
          <a:latin typeface="+mn-lt"/>
          <a:ea typeface="+mn-ea"/>
          <a:cs typeface="+mn-cs"/>
        </a:defRPr>
      </a:lvl3pPr>
      <a:lvl4pPr marL="1371600" algn="l" defTabSz="914400" rtl="0" eaLnBrk="1" latinLnBrk="0" hangingPunct="1">
        <a:defRPr kumimoji="0" lang="fr-FR" sz="1800" kern="1200">
          <a:solidFill>
            <a:schemeClr val="tx1"/>
          </a:solidFill>
          <a:latin typeface="+mn-lt"/>
          <a:ea typeface="+mn-ea"/>
          <a:cs typeface="+mn-cs"/>
        </a:defRPr>
      </a:lvl4pPr>
      <a:lvl5pPr marL="1828800" algn="l" defTabSz="914400" rtl="0" eaLnBrk="1" latinLnBrk="0" hangingPunct="1">
        <a:defRPr kumimoji="0" lang="fr-FR" sz="1800" kern="1200">
          <a:solidFill>
            <a:schemeClr val="tx1"/>
          </a:solidFill>
          <a:latin typeface="+mn-lt"/>
          <a:ea typeface="+mn-ea"/>
          <a:cs typeface="+mn-cs"/>
        </a:defRPr>
      </a:lvl5pPr>
      <a:lvl6pPr marL="2286000" algn="l" defTabSz="914400" rtl="0" eaLnBrk="1" latinLnBrk="0" hangingPunct="1">
        <a:defRPr kumimoji="0" lang="fr-FR" sz="1800" kern="1200">
          <a:solidFill>
            <a:schemeClr val="tx1"/>
          </a:solidFill>
          <a:latin typeface="+mn-lt"/>
          <a:ea typeface="+mn-ea"/>
          <a:cs typeface="+mn-cs"/>
        </a:defRPr>
      </a:lvl6pPr>
      <a:lvl7pPr marL="2743200" algn="l" defTabSz="914400" rtl="0" eaLnBrk="1" latinLnBrk="0" hangingPunct="1">
        <a:defRPr kumimoji="0" lang="fr-FR" sz="1800" kern="1200">
          <a:solidFill>
            <a:schemeClr val="tx1"/>
          </a:solidFill>
          <a:latin typeface="+mn-lt"/>
          <a:ea typeface="+mn-ea"/>
          <a:cs typeface="+mn-cs"/>
        </a:defRPr>
      </a:lvl7pPr>
      <a:lvl8pPr marL="3200400" algn="l" defTabSz="914400" rtl="0" eaLnBrk="1" latinLnBrk="0" hangingPunct="1">
        <a:defRPr kumimoji="0" lang="fr-FR" sz="1800" kern="1200">
          <a:solidFill>
            <a:schemeClr val="tx1"/>
          </a:solidFill>
          <a:latin typeface="+mn-lt"/>
          <a:ea typeface="+mn-ea"/>
          <a:cs typeface="+mn-cs"/>
        </a:defRPr>
      </a:lvl8pPr>
      <a:lvl9pPr marL="3657600" algn="l" defTabSz="914400" rtl="0" eaLnBrk="1" latinLnBrk="0" hangingPunct="1">
        <a:defRPr kumimoji="0" lang="fr-F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www.ardour.be/" TargetMode="External"/><Relationship Id="rId4" Type="http://schemas.openxmlformats.org/officeDocument/2006/relationships/image" Target="../media/image20.jpeg"/></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23928" y="2636912"/>
            <a:ext cx="4824536" cy="1325488"/>
          </a:xfrm>
        </p:spPr>
        <p:txBody>
          <a:bodyPr>
            <a:noAutofit/>
          </a:bodyPr>
          <a:lstStyle/>
          <a:p>
            <a:pPr algn="ctr"/>
            <a:r>
              <a:rPr lang="fr-BE" sz="5000" dirty="0" smtClean="0">
                <a:latin typeface="Century Schoolbook" panose="02040604050505020304" pitchFamily="18" charset="0"/>
              </a:rPr>
              <a:t>Une ECOLE </a:t>
            </a:r>
            <a:br>
              <a:rPr lang="fr-BE" sz="5000" dirty="0" smtClean="0">
                <a:latin typeface="Century Schoolbook" panose="02040604050505020304" pitchFamily="18" charset="0"/>
              </a:rPr>
            </a:br>
            <a:r>
              <a:rPr lang="fr-BE" sz="5000" dirty="0" smtClean="0">
                <a:latin typeface="Century Schoolbook" panose="02040604050505020304" pitchFamily="18" charset="0"/>
              </a:rPr>
              <a:t>DU RESEAU</a:t>
            </a:r>
            <a:endParaRPr lang="fr-BE" sz="5000" dirty="0">
              <a:latin typeface="Century Schoolbook" panose="02040604050505020304" pitchFamily="18" charset="0"/>
            </a:endParaRPr>
          </a:p>
        </p:txBody>
      </p:sp>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pic>
        <p:nvPicPr>
          <p:cNvPr id="7" name="Imag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44008" y="4705253"/>
            <a:ext cx="3523652" cy="795528"/>
          </a:xfrm>
          <a:prstGeom prst="rect">
            <a:avLst/>
          </a:prstGeom>
        </p:spPr>
      </p:pic>
    </p:spTree>
    <p:extLst>
      <p:ext uri="{BB962C8B-B14F-4D97-AF65-F5344CB8AC3E}">
        <p14:creationId xmlns:p14="http://schemas.microsoft.com/office/powerpoint/2010/main" xmlns="" val="1391041153"/>
      </p:ext>
    </p:extLst>
  </p:cSld>
  <p:clrMapOvr>
    <a:masterClrMapping/>
  </p:clrMapOvr>
  <p:transition spd="med" advClick="0" advTm="4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19872" y="2636912"/>
            <a:ext cx="5724128" cy="1325488"/>
          </a:xfrm>
        </p:spPr>
        <p:txBody>
          <a:bodyPr>
            <a:noAutofit/>
          </a:bodyPr>
          <a:lstStyle/>
          <a:p>
            <a:pPr algn="ctr"/>
            <a:r>
              <a:rPr lang="fr-BE" sz="4800" dirty="0" smtClean="0">
                <a:latin typeface="Century Schoolbook" panose="02040604050505020304" pitchFamily="18" charset="0"/>
              </a:rPr>
              <a:t>Une ECOLE </a:t>
            </a:r>
            <a:br>
              <a:rPr lang="fr-BE" sz="4800" dirty="0" smtClean="0">
                <a:latin typeface="Century Schoolbook" panose="02040604050505020304" pitchFamily="18" charset="0"/>
              </a:rPr>
            </a:br>
            <a:r>
              <a:rPr lang="fr-BE" sz="4800" dirty="0" smtClean="0">
                <a:latin typeface="Century Schoolbook" panose="02040604050505020304" pitchFamily="18" charset="0"/>
              </a:rPr>
              <a:t>OUVERTE SUR </a:t>
            </a:r>
            <a:br>
              <a:rPr lang="fr-BE" sz="4800" dirty="0" smtClean="0">
                <a:latin typeface="Century Schoolbook" panose="02040604050505020304" pitchFamily="18" charset="0"/>
              </a:rPr>
            </a:br>
            <a:r>
              <a:rPr lang="fr-BE" sz="4800" dirty="0" smtClean="0">
                <a:latin typeface="Century Schoolbook" panose="02040604050505020304" pitchFamily="18" charset="0"/>
              </a:rPr>
              <a:t>LE MONDE</a:t>
            </a:r>
            <a:endParaRPr lang="fr-BE" sz="4800" dirty="0">
              <a:latin typeface="Century Schoolbook" panose="02040604050505020304" pitchFamily="18" charset="0"/>
            </a:endParaRPr>
          </a:p>
        </p:txBody>
      </p:sp>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pic>
        <p:nvPicPr>
          <p:cNvPr id="7" name="Imag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44008" y="4705253"/>
            <a:ext cx="3523652" cy="795528"/>
          </a:xfrm>
          <a:prstGeom prst="rect">
            <a:avLst/>
          </a:prstGeom>
        </p:spPr>
      </p:pic>
    </p:spTree>
    <p:extLst>
      <p:ext uri="{BB962C8B-B14F-4D97-AF65-F5344CB8AC3E}">
        <p14:creationId xmlns:p14="http://schemas.microsoft.com/office/powerpoint/2010/main" xmlns="" val="2514455583"/>
      </p:ext>
    </p:extLst>
  </p:cSld>
  <p:clrMapOvr>
    <a:masterClrMapping/>
  </p:clrMapOvr>
  <p:transition spd="med" advClick="0" advTm="4000">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sp>
        <p:nvSpPr>
          <p:cNvPr id="3" name="Rectangle 2"/>
          <p:cNvSpPr/>
          <p:nvPr/>
        </p:nvSpPr>
        <p:spPr>
          <a:xfrm>
            <a:off x="3491880" y="1052736"/>
            <a:ext cx="5505033" cy="923330"/>
          </a:xfrm>
          <a:prstGeom prst="rect">
            <a:avLst/>
          </a:prstGeom>
        </p:spPr>
        <p:txBody>
          <a:bodyPr wrap="none">
            <a:spAutoFit/>
          </a:bodyPr>
          <a:lstStyle/>
          <a:p>
            <a:pPr algn="ctr"/>
            <a:r>
              <a:rPr lang="fr-BE" b="1" dirty="0" smtClean="0">
                <a:solidFill>
                  <a:srgbClr val="FF0000"/>
                </a:solidFill>
                <a:latin typeface="Verdana" panose="020B0604030504040204" pitchFamily="34" charset="0"/>
              </a:rPr>
              <a:t>Les activités extrascolaires constituent </a:t>
            </a:r>
          </a:p>
          <a:p>
            <a:pPr algn="ctr"/>
            <a:r>
              <a:rPr lang="fr-BE" b="1" dirty="0" smtClean="0">
                <a:solidFill>
                  <a:srgbClr val="FF0000"/>
                </a:solidFill>
                <a:latin typeface="Verdana" panose="020B0604030504040204" pitchFamily="34" charset="0"/>
              </a:rPr>
              <a:t>des moments privilégiés d’apprentissage</a:t>
            </a:r>
          </a:p>
          <a:p>
            <a:pPr algn="ctr"/>
            <a:r>
              <a:rPr lang="fr-BE" b="1" dirty="0" smtClean="0">
                <a:solidFill>
                  <a:srgbClr val="FF0000"/>
                </a:solidFill>
                <a:latin typeface="Verdana" panose="020B0604030504040204" pitchFamily="34" charset="0"/>
              </a:rPr>
              <a:t> et d’ouverture aux autres.</a:t>
            </a:r>
            <a:endParaRPr lang="fr-BE" dirty="0">
              <a:solidFill>
                <a:srgbClr val="FF0000"/>
              </a:solidFill>
            </a:endParaRPr>
          </a:p>
        </p:txBody>
      </p:sp>
      <p:sp>
        <p:nvSpPr>
          <p:cNvPr id="2" name="ZoneTexte 1"/>
          <p:cNvSpPr txBox="1"/>
          <p:nvPr/>
        </p:nvSpPr>
        <p:spPr>
          <a:xfrm>
            <a:off x="3851920" y="2515642"/>
            <a:ext cx="4743198" cy="923330"/>
          </a:xfrm>
          <a:prstGeom prst="rect">
            <a:avLst/>
          </a:prstGeom>
          <a:noFill/>
        </p:spPr>
        <p:txBody>
          <a:bodyPr wrap="square" rtlCol="0">
            <a:spAutoFit/>
          </a:bodyPr>
          <a:lstStyle/>
          <a:p>
            <a:r>
              <a:rPr lang="fr-BE" dirty="0" smtClean="0"/>
              <a:t>Aussi, </a:t>
            </a:r>
            <a:r>
              <a:rPr lang="fr-BE" i="1" dirty="0" smtClean="0">
                <a:solidFill>
                  <a:srgbClr val="3366FF"/>
                </a:solidFill>
              </a:rPr>
              <a:t>une activité extrascolaire </a:t>
            </a:r>
            <a:r>
              <a:rPr lang="fr-BE" dirty="0" smtClean="0"/>
              <a:t>au minimum est organisée à destination de </a:t>
            </a:r>
            <a:r>
              <a:rPr lang="fr-BE" i="1" dirty="0" smtClean="0">
                <a:solidFill>
                  <a:srgbClr val="00B050"/>
                </a:solidFill>
              </a:rPr>
              <a:t>chaque année d’études</a:t>
            </a:r>
            <a:r>
              <a:rPr lang="fr-BE" dirty="0" smtClean="0"/>
              <a:t>. </a:t>
            </a:r>
            <a:endParaRPr lang="fr-BE" dirty="0">
              <a:solidFill>
                <a:srgbClr val="00B050"/>
              </a:solidFill>
            </a:endParaRPr>
          </a:p>
        </p:txBody>
      </p:sp>
      <p:sp>
        <p:nvSpPr>
          <p:cNvPr id="8" name="ZoneTexte 7"/>
          <p:cNvSpPr txBox="1"/>
          <p:nvPr/>
        </p:nvSpPr>
        <p:spPr>
          <a:xfrm>
            <a:off x="3851920" y="3573016"/>
            <a:ext cx="4747208" cy="3139321"/>
          </a:xfrm>
          <a:prstGeom prst="rect">
            <a:avLst/>
          </a:prstGeom>
          <a:noFill/>
        </p:spPr>
        <p:txBody>
          <a:bodyPr wrap="square" rtlCol="0">
            <a:spAutoFit/>
          </a:bodyPr>
          <a:lstStyle/>
          <a:p>
            <a:r>
              <a:rPr lang="fr-BE" dirty="0" smtClean="0"/>
              <a:t>Quelques exemples, en 2019-2020,</a:t>
            </a:r>
          </a:p>
          <a:p>
            <a:r>
              <a:rPr lang="fr-BE" dirty="0" smtClean="0"/>
              <a:t> </a:t>
            </a:r>
          </a:p>
          <a:p>
            <a:r>
              <a:rPr lang="fr-BE" dirty="0" smtClean="0"/>
              <a:t>● Excursion à </a:t>
            </a:r>
            <a:r>
              <a:rPr lang="fr-BE" i="1" dirty="0" smtClean="0">
                <a:solidFill>
                  <a:srgbClr val="FF33CC"/>
                </a:solidFill>
              </a:rPr>
              <a:t>Bois-du-Luc </a:t>
            </a:r>
            <a:r>
              <a:rPr lang="fr-BE" dirty="0" smtClean="0"/>
              <a:t>(1</a:t>
            </a:r>
            <a:r>
              <a:rPr lang="fr-BE" baseline="30000" dirty="0" smtClean="0"/>
              <a:t>re</a:t>
            </a:r>
            <a:r>
              <a:rPr lang="fr-BE" dirty="0" smtClean="0"/>
              <a:t> année);</a:t>
            </a:r>
          </a:p>
          <a:p>
            <a:endParaRPr lang="fr-BE" sz="600" dirty="0" smtClean="0"/>
          </a:p>
          <a:p>
            <a:r>
              <a:rPr lang="fr-BE" dirty="0" smtClean="0"/>
              <a:t>● découvertes géographique et culturelle de la ville de </a:t>
            </a:r>
            <a:r>
              <a:rPr lang="fr-BE" i="1" dirty="0" smtClean="0">
                <a:solidFill>
                  <a:srgbClr val="FFC000"/>
                </a:solidFill>
              </a:rPr>
              <a:t>Bruges</a:t>
            </a:r>
            <a:r>
              <a:rPr lang="fr-BE" dirty="0" smtClean="0"/>
              <a:t> (2</a:t>
            </a:r>
            <a:r>
              <a:rPr lang="fr-BE" baseline="30000" dirty="0" smtClean="0"/>
              <a:t>ème</a:t>
            </a:r>
            <a:r>
              <a:rPr lang="fr-BE" dirty="0" smtClean="0"/>
              <a:t> année);</a:t>
            </a:r>
          </a:p>
          <a:p>
            <a:endParaRPr lang="fr-BE" sz="600" dirty="0" smtClean="0"/>
          </a:p>
          <a:p>
            <a:r>
              <a:rPr lang="fr-BE" dirty="0" smtClean="0"/>
              <a:t>● sensibilisation à la culture néerlandaise à </a:t>
            </a:r>
            <a:r>
              <a:rPr lang="fr-BE" i="1" dirty="0" smtClean="0">
                <a:solidFill>
                  <a:srgbClr val="C00000"/>
                </a:solidFill>
              </a:rPr>
              <a:t>Gand </a:t>
            </a:r>
            <a:r>
              <a:rPr lang="fr-BE" dirty="0" smtClean="0"/>
              <a:t>(3</a:t>
            </a:r>
            <a:r>
              <a:rPr lang="fr-BE" baseline="30000" dirty="0" smtClean="0"/>
              <a:t>ème</a:t>
            </a:r>
            <a:r>
              <a:rPr lang="fr-BE" dirty="0" smtClean="0"/>
              <a:t> année);</a:t>
            </a:r>
          </a:p>
          <a:p>
            <a:endParaRPr lang="fr-BE" sz="600" dirty="0"/>
          </a:p>
          <a:p>
            <a:endParaRPr lang="fr-BE" dirty="0" smtClean="0"/>
          </a:p>
          <a:p>
            <a:endParaRPr lang="fr-BE" dirty="0" smtClean="0"/>
          </a:p>
          <a:p>
            <a:pPr marL="285750" indent="-285750">
              <a:buFontTx/>
              <a:buChar char="-"/>
            </a:pPr>
            <a:endParaRPr lang="fr-BE" dirty="0"/>
          </a:p>
        </p:txBody>
      </p:sp>
    </p:spTree>
    <p:extLst>
      <p:ext uri="{BB962C8B-B14F-4D97-AF65-F5344CB8AC3E}">
        <p14:creationId xmlns:p14="http://schemas.microsoft.com/office/powerpoint/2010/main" xmlns="" val="4100025836"/>
      </p:ext>
    </p:extLst>
  </p:cSld>
  <p:clrMapOvr>
    <a:masterClrMapping/>
  </p:clrMapOvr>
  <p:transition spd="med" advClick="0" advTm="15000">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sp>
        <p:nvSpPr>
          <p:cNvPr id="8" name="ZoneTexte 7"/>
          <p:cNvSpPr txBox="1"/>
          <p:nvPr/>
        </p:nvSpPr>
        <p:spPr>
          <a:xfrm>
            <a:off x="3920128" y="1916832"/>
            <a:ext cx="4455166" cy="2123658"/>
          </a:xfrm>
          <a:prstGeom prst="rect">
            <a:avLst/>
          </a:prstGeom>
          <a:noFill/>
        </p:spPr>
        <p:txBody>
          <a:bodyPr wrap="square" rtlCol="0">
            <a:spAutoFit/>
          </a:bodyPr>
          <a:lstStyle/>
          <a:p>
            <a:endParaRPr lang="fr-BE" sz="600" dirty="0"/>
          </a:p>
          <a:p>
            <a:r>
              <a:rPr lang="fr-BE" dirty="0" smtClean="0"/>
              <a:t>● visite du château de </a:t>
            </a:r>
            <a:r>
              <a:rPr lang="fr-BE" i="1" dirty="0" smtClean="0">
                <a:solidFill>
                  <a:srgbClr val="FF33CC"/>
                </a:solidFill>
              </a:rPr>
              <a:t>Versailles</a:t>
            </a:r>
            <a:r>
              <a:rPr lang="fr-BE" dirty="0" smtClean="0"/>
              <a:t> (4</a:t>
            </a:r>
            <a:r>
              <a:rPr lang="fr-BE" baseline="30000" dirty="0" smtClean="0"/>
              <a:t>ème</a:t>
            </a:r>
            <a:r>
              <a:rPr lang="fr-BE" dirty="0" smtClean="0"/>
              <a:t> année);</a:t>
            </a:r>
          </a:p>
          <a:p>
            <a:endParaRPr lang="fr-BE" sz="600" dirty="0"/>
          </a:p>
          <a:p>
            <a:r>
              <a:rPr lang="fr-BE" dirty="0" smtClean="0"/>
              <a:t>● séjour de trois jours à </a:t>
            </a:r>
            <a:r>
              <a:rPr lang="fr-BE" i="1" dirty="0" smtClean="0">
                <a:solidFill>
                  <a:srgbClr val="3366FF"/>
                </a:solidFill>
              </a:rPr>
              <a:t>Amsterdam</a:t>
            </a:r>
            <a:r>
              <a:rPr lang="fr-BE" dirty="0" smtClean="0"/>
              <a:t> (5</a:t>
            </a:r>
            <a:r>
              <a:rPr lang="fr-BE" baseline="30000" dirty="0" smtClean="0"/>
              <a:t>ème</a:t>
            </a:r>
            <a:r>
              <a:rPr lang="fr-BE" dirty="0" smtClean="0"/>
              <a:t> année);</a:t>
            </a:r>
          </a:p>
          <a:p>
            <a:endParaRPr lang="fr-BE" sz="600" dirty="0"/>
          </a:p>
          <a:p>
            <a:r>
              <a:rPr lang="fr-BE" dirty="0" smtClean="0"/>
              <a:t>● voyage des « </a:t>
            </a:r>
            <a:r>
              <a:rPr lang="fr-BE" dirty="0" err="1" smtClean="0"/>
              <a:t>Rhétos</a:t>
            </a:r>
            <a:r>
              <a:rPr lang="fr-BE" dirty="0" smtClean="0"/>
              <a:t> » en </a:t>
            </a:r>
            <a:r>
              <a:rPr lang="fr-BE" i="1" dirty="0" smtClean="0">
                <a:solidFill>
                  <a:srgbClr val="33CC33"/>
                </a:solidFill>
              </a:rPr>
              <a:t>Croatie </a:t>
            </a:r>
            <a:r>
              <a:rPr lang="fr-BE" dirty="0" smtClean="0"/>
              <a:t>;</a:t>
            </a:r>
          </a:p>
          <a:p>
            <a:endParaRPr lang="fr-BE" sz="600" dirty="0" smtClean="0"/>
          </a:p>
          <a:p>
            <a:r>
              <a:rPr lang="fr-BE" dirty="0" smtClean="0"/>
              <a:t>●…</a:t>
            </a:r>
          </a:p>
          <a:p>
            <a:endParaRPr lang="fr-BE" dirty="0" smtClean="0"/>
          </a:p>
        </p:txBody>
      </p:sp>
    </p:spTree>
    <p:extLst>
      <p:ext uri="{BB962C8B-B14F-4D97-AF65-F5344CB8AC3E}">
        <p14:creationId xmlns:p14="http://schemas.microsoft.com/office/powerpoint/2010/main" xmlns="" val="690522047"/>
      </p:ext>
    </p:extLst>
  </p:cSld>
  <p:clrMapOvr>
    <a:masterClrMapping/>
  </p:clrMapOvr>
  <p:transition spd="med" advClick="0" advTm="12000">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sp>
        <p:nvSpPr>
          <p:cNvPr id="8" name="ZoneTexte 7"/>
          <p:cNvSpPr txBox="1"/>
          <p:nvPr/>
        </p:nvSpPr>
        <p:spPr>
          <a:xfrm>
            <a:off x="3920128" y="1916832"/>
            <a:ext cx="4455166" cy="2677656"/>
          </a:xfrm>
          <a:prstGeom prst="rect">
            <a:avLst/>
          </a:prstGeom>
          <a:noFill/>
        </p:spPr>
        <p:txBody>
          <a:bodyPr wrap="square" rtlCol="0">
            <a:spAutoFit/>
          </a:bodyPr>
          <a:lstStyle/>
          <a:p>
            <a:endParaRPr lang="fr-BE" sz="600" dirty="0"/>
          </a:p>
          <a:p>
            <a:r>
              <a:rPr lang="fr-BE" dirty="0" smtClean="0"/>
              <a:t>Soucieuse  de permettre à tous les élèves de participer à ces activités, l’école contribue à leur financement.</a:t>
            </a:r>
          </a:p>
          <a:p>
            <a:endParaRPr lang="fr-BE" dirty="0"/>
          </a:p>
          <a:p>
            <a:r>
              <a:rPr lang="fr-BE" dirty="0" smtClean="0"/>
              <a:t>De plus, notre école bénéficie du soutien de </a:t>
            </a:r>
            <a:r>
              <a:rPr lang="fr-BE" i="1" dirty="0" smtClean="0">
                <a:solidFill>
                  <a:srgbClr val="C00000"/>
                </a:solidFill>
              </a:rPr>
              <a:t>l’Association des Personnels, des Anciens et Sympathisants de l’Athénée </a:t>
            </a:r>
            <a:r>
              <a:rPr lang="fr-BE" dirty="0" smtClean="0"/>
              <a:t>afin que le coût des activités ne constitue pas un obstacle pour des familles.</a:t>
            </a:r>
            <a:endParaRPr lang="fr-BE" i="1" dirty="0" smtClean="0"/>
          </a:p>
        </p:txBody>
      </p:sp>
    </p:spTree>
    <p:extLst>
      <p:ext uri="{BB962C8B-B14F-4D97-AF65-F5344CB8AC3E}">
        <p14:creationId xmlns:p14="http://schemas.microsoft.com/office/powerpoint/2010/main" xmlns="" val="1191419131"/>
      </p:ext>
    </p:extLst>
  </p:cSld>
  <p:clrMapOvr>
    <a:masterClrMapping/>
  </p:clrMapOvr>
  <p:transition spd="med" advClick="0" advTm="11000">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19872" y="2636912"/>
            <a:ext cx="5724128" cy="1325488"/>
          </a:xfrm>
        </p:spPr>
        <p:txBody>
          <a:bodyPr>
            <a:noAutofit/>
          </a:bodyPr>
          <a:lstStyle/>
          <a:p>
            <a:pPr algn="ctr"/>
            <a:r>
              <a:rPr lang="fr-BE" sz="4800" dirty="0" smtClean="0">
                <a:latin typeface="Century Schoolbook" panose="02040604050505020304" pitchFamily="18" charset="0"/>
              </a:rPr>
              <a:t>Une ECOLE </a:t>
            </a:r>
            <a:br>
              <a:rPr lang="fr-BE" sz="4800" dirty="0" smtClean="0">
                <a:latin typeface="Century Schoolbook" panose="02040604050505020304" pitchFamily="18" charset="0"/>
              </a:rPr>
            </a:br>
            <a:r>
              <a:rPr lang="fr-BE" sz="4800" dirty="0" smtClean="0">
                <a:latin typeface="Century Schoolbook" panose="02040604050505020304" pitchFamily="18" charset="0"/>
              </a:rPr>
              <a:t>CONNECTEE</a:t>
            </a:r>
            <a:endParaRPr lang="fr-BE" sz="4800" dirty="0">
              <a:latin typeface="Century Schoolbook" panose="02040604050505020304" pitchFamily="18" charset="0"/>
            </a:endParaRPr>
          </a:p>
        </p:txBody>
      </p:sp>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pic>
        <p:nvPicPr>
          <p:cNvPr id="7" name="Imag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44008" y="4705253"/>
            <a:ext cx="3523652" cy="795528"/>
          </a:xfrm>
          <a:prstGeom prst="rect">
            <a:avLst/>
          </a:prstGeom>
        </p:spPr>
      </p:pic>
    </p:spTree>
    <p:extLst>
      <p:ext uri="{BB962C8B-B14F-4D97-AF65-F5344CB8AC3E}">
        <p14:creationId xmlns:p14="http://schemas.microsoft.com/office/powerpoint/2010/main" xmlns="" val="2681959870"/>
      </p:ext>
    </p:extLst>
  </p:cSld>
  <p:clrMapOvr>
    <a:masterClrMapping/>
  </p:clrMapOvr>
  <p:transition spd="med" advClick="0" advTm="4000">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sp>
        <p:nvSpPr>
          <p:cNvPr id="2" name="ZoneTexte 1"/>
          <p:cNvSpPr txBox="1"/>
          <p:nvPr/>
        </p:nvSpPr>
        <p:spPr>
          <a:xfrm>
            <a:off x="4139952" y="2105935"/>
            <a:ext cx="4455166" cy="2708434"/>
          </a:xfrm>
          <a:prstGeom prst="rect">
            <a:avLst/>
          </a:prstGeom>
          <a:noFill/>
        </p:spPr>
        <p:txBody>
          <a:bodyPr wrap="square" rtlCol="0">
            <a:spAutoFit/>
          </a:bodyPr>
          <a:lstStyle/>
          <a:p>
            <a:endParaRPr lang="fr-BE" dirty="0" smtClean="0"/>
          </a:p>
          <a:p>
            <a:r>
              <a:rPr lang="fr-BE" dirty="0" smtClean="0"/>
              <a:t>●  d’une connexion totale au réseau WIFI ;</a:t>
            </a:r>
          </a:p>
          <a:p>
            <a:endParaRPr lang="fr-BE" dirty="0"/>
          </a:p>
          <a:p>
            <a:r>
              <a:rPr lang="fr-BE" dirty="0" smtClean="0"/>
              <a:t>● de nombreuses classes équipées d’un </a:t>
            </a:r>
            <a:r>
              <a:rPr lang="fr-BE" i="1" dirty="0" smtClean="0">
                <a:solidFill>
                  <a:srgbClr val="FF0000"/>
                </a:solidFill>
              </a:rPr>
              <a:t>tableau blanc interactif </a:t>
            </a:r>
            <a:r>
              <a:rPr lang="fr-BE" dirty="0" smtClean="0"/>
              <a:t>;</a:t>
            </a:r>
          </a:p>
          <a:p>
            <a:endParaRPr lang="fr-BE" dirty="0"/>
          </a:p>
          <a:p>
            <a:r>
              <a:rPr lang="fr-BE" dirty="0" smtClean="0"/>
              <a:t>● de tablettes numériques remportées grâce au projet « Tapoter pour apprendre ».</a:t>
            </a:r>
            <a:endParaRPr lang="fr-BE" dirty="0"/>
          </a:p>
          <a:p>
            <a:endParaRPr lang="fr-BE" dirty="0" smtClean="0"/>
          </a:p>
          <a:p>
            <a:endParaRPr lang="fr-BE" sz="800" dirty="0" smtClean="0"/>
          </a:p>
        </p:txBody>
      </p:sp>
      <p:sp>
        <p:nvSpPr>
          <p:cNvPr id="7" name="Rectangle 6"/>
          <p:cNvSpPr/>
          <p:nvPr/>
        </p:nvSpPr>
        <p:spPr>
          <a:xfrm>
            <a:off x="5076056" y="1736603"/>
            <a:ext cx="2911374" cy="369332"/>
          </a:xfrm>
          <a:prstGeom prst="rect">
            <a:avLst/>
          </a:prstGeom>
        </p:spPr>
        <p:txBody>
          <a:bodyPr wrap="none">
            <a:spAutoFit/>
          </a:bodyPr>
          <a:lstStyle/>
          <a:p>
            <a:r>
              <a:rPr lang="fr-BE" b="1" dirty="0" smtClean="0">
                <a:solidFill>
                  <a:srgbClr val="FF0000"/>
                </a:solidFill>
                <a:latin typeface="Verdana" panose="020B0604030504040204" pitchFamily="34" charset="0"/>
              </a:rPr>
              <a:t>Notre école dispose :</a:t>
            </a:r>
            <a:endParaRPr lang="fr-BE" dirty="0">
              <a:solidFill>
                <a:srgbClr val="FF0000"/>
              </a:solidFill>
            </a:endParaRPr>
          </a:p>
        </p:txBody>
      </p:sp>
    </p:spTree>
    <p:extLst>
      <p:ext uri="{BB962C8B-B14F-4D97-AF65-F5344CB8AC3E}">
        <p14:creationId xmlns:p14="http://schemas.microsoft.com/office/powerpoint/2010/main" xmlns="" val="4089043234"/>
      </p:ext>
    </p:extLst>
  </p:cSld>
  <p:clrMapOvr>
    <a:masterClrMapping/>
  </p:clrMapOvr>
  <p:transition spd="med" advClick="0" advTm="13000">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19872" y="2636912"/>
            <a:ext cx="5724128" cy="1325488"/>
          </a:xfrm>
        </p:spPr>
        <p:txBody>
          <a:bodyPr>
            <a:noAutofit/>
          </a:bodyPr>
          <a:lstStyle/>
          <a:p>
            <a:pPr algn="ctr"/>
            <a:r>
              <a:rPr lang="fr-BE" sz="4800" dirty="0" smtClean="0">
                <a:latin typeface="Century Schoolbook" panose="02040604050505020304" pitchFamily="18" charset="0"/>
              </a:rPr>
              <a:t>Une ECOLE </a:t>
            </a:r>
            <a:br>
              <a:rPr lang="fr-BE" sz="4800" dirty="0" smtClean="0">
                <a:latin typeface="Century Schoolbook" panose="02040604050505020304" pitchFamily="18" charset="0"/>
              </a:rPr>
            </a:br>
            <a:r>
              <a:rPr lang="fr-BE" sz="4800" dirty="0" smtClean="0">
                <a:latin typeface="Century Schoolbook" panose="02040604050505020304" pitchFamily="18" charset="0"/>
              </a:rPr>
              <a:t>« rajeunie »</a:t>
            </a:r>
            <a:endParaRPr lang="fr-BE" sz="4800" dirty="0">
              <a:latin typeface="Century Schoolbook" panose="02040604050505020304" pitchFamily="18" charset="0"/>
            </a:endParaRPr>
          </a:p>
        </p:txBody>
      </p:sp>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pic>
        <p:nvPicPr>
          <p:cNvPr id="7" name="Imag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44008" y="4705253"/>
            <a:ext cx="3523652" cy="795528"/>
          </a:xfrm>
          <a:prstGeom prst="rect">
            <a:avLst/>
          </a:prstGeom>
        </p:spPr>
      </p:pic>
    </p:spTree>
    <p:extLst>
      <p:ext uri="{BB962C8B-B14F-4D97-AF65-F5344CB8AC3E}">
        <p14:creationId xmlns:p14="http://schemas.microsoft.com/office/powerpoint/2010/main" xmlns="" val="82050184"/>
      </p:ext>
    </p:extLst>
  </p:cSld>
  <p:clrMapOvr>
    <a:masterClrMapping/>
  </p:clrMapOvr>
  <p:transition spd="med" advClick="0" advTm="4000">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sp>
        <p:nvSpPr>
          <p:cNvPr id="2" name="ZoneTexte 1"/>
          <p:cNvSpPr txBox="1"/>
          <p:nvPr/>
        </p:nvSpPr>
        <p:spPr>
          <a:xfrm>
            <a:off x="4067944" y="1772816"/>
            <a:ext cx="4455166" cy="4093428"/>
          </a:xfrm>
          <a:prstGeom prst="rect">
            <a:avLst/>
          </a:prstGeom>
          <a:noFill/>
        </p:spPr>
        <p:txBody>
          <a:bodyPr wrap="square" rtlCol="0">
            <a:spAutoFit/>
          </a:bodyPr>
          <a:lstStyle/>
          <a:p>
            <a:endParaRPr lang="fr-BE" dirty="0" smtClean="0"/>
          </a:p>
          <a:p>
            <a:r>
              <a:rPr lang="fr-BE" dirty="0" smtClean="0"/>
              <a:t>● tous les châssis et toutes les portes ont été remplacés;</a:t>
            </a:r>
          </a:p>
          <a:p>
            <a:endParaRPr lang="fr-BE" dirty="0"/>
          </a:p>
          <a:p>
            <a:r>
              <a:rPr lang="fr-BE" dirty="0" smtClean="0"/>
              <a:t>● les vitraux de Georges </a:t>
            </a:r>
            <a:r>
              <a:rPr lang="fr-BE" dirty="0" err="1" smtClean="0"/>
              <a:t>Boulmant</a:t>
            </a:r>
            <a:r>
              <a:rPr lang="fr-BE" dirty="0" smtClean="0"/>
              <a:t> et de Zéphyr Busine ont été restaurés;</a:t>
            </a:r>
          </a:p>
          <a:p>
            <a:endParaRPr lang="fr-BE" dirty="0"/>
          </a:p>
          <a:p>
            <a:r>
              <a:rPr lang="fr-BE" dirty="0" smtClean="0"/>
              <a:t>● les locaux et couloirs sont ou seront repeints;</a:t>
            </a:r>
          </a:p>
          <a:p>
            <a:endParaRPr lang="fr-BE" dirty="0"/>
          </a:p>
          <a:p>
            <a:r>
              <a:rPr lang="fr-BE" dirty="0" smtClean="0"/>
              <a:t>● de nouvelles chaudières au gaz ont été installées;</a:t>
            </a:r>
          </a:p>
          <a:p>
            <a:endParaRPr lang="fr-BE" dirty="0"/>
          </a:p>
          <a:p>
            <a:r>
              <a:rPr lang="fr-BE" dirty="0" smtClean="0"/>
              <a:t>● les sanitaires sont rénovés.</a:t>
            </a:r>
          </a:p>
          <a:p>
            <a:endParaRPr lang="fr-BE" sz="800" dirty="0" smtClean="0"/>
          </a:p>
        </p:txBody>
      </p:sp>
      <p:sp>
        <p:nvSpPr>
          <p:cNvPr id="8" name="Rectangle 7"/>
          <p:cNvSpPr/>
          <p:nvPr/>
        </p:nvSpPr>
        <p:spPr>
          <a:xfrm>
            <a:off x="5436096" y="1340768"/>
            <a:ext cx="1888659" cy="369332"/>
          </a:xfrm>
          <a:prstGeom prst="rect">
            <a:avLst/>
          </a:prstGeom>
        </p:spPr>
        <p:txBody>
          <a:bodyPr wrap="none">
            <a:spAutoFit/>
          </a:bodyPr>
          <a:lstStyle/>
          <a:p>
            <a:r>
              <a:rPr lang="fr-BE" b="1" dirty="0" smtClean="0">
                <a:solidFill>
                  <a:srgbClr val="FF0000"/>
                </a:solidFill>
                <a:latin typeface="Verdana" panose="020B0604030504040204" pitchFamily="34" charset="0"/>
              </a:rPr>
              <a:t>Depuis 2017,</a:t>
            </a:r>
            <a:endParaRPr lang="fr-BE" dirty="0">
              <a:solidFill>
                <a:srgbClr val="FF0000"/>
              </a:solidFill>
            </a:endParaRPr>
          </a:p>
        </p:txBody>
      </p:sp>
    </p:spTree>
    <p:extLst>
      <p:ext uri="{BB962C8B-B14F-4D97-AF65-F5344CB8AC3E}">
        <p14:creationId xmlns:p14="http://schemas.microsoft.com/office/powerpoint/2010/main" xmlns="" val="2699944748"/>
      </p:ext>
    </p:extLst>
  </p:cSld>
  <p:clrMapOvr>
    <a:masterClrMapping/>
  </p:clrMapOvr>
  <p:transition spd="med" advClick="0" advTm="10000">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19872" y="2636912"/>
            <a:ext cx="5724128" cy="1325488"/>
          </a:xfrm>
        </p:spPr>
        <p:txBody>
          <a:bodyPr>
            <a:noAutofit/>
          </a:bodyPr>
          <a:lstStyle/>
          <a:p>
            <a:pPr algn="ctr"/>
            <a:r>
              <a:rPr lang="fr-BE" sz="4800" dirty="0" smtClean="0">
                <a:latin typeface="Century Schoolbook" panose="02040604050505020304" pitchFamily="18" charset="0"/>
              </a:rPr>
              <a:t>Une </a:t>
            </a:r>
            <a:br>
              <a:rPr lang="fr-BE" sz="4800" dirty="0" smtClean="0">
                <a:latin typeface="Century Schoolbook" panose="02040604050505020304" pitchFamily="18" charset="0"/>
              </a:rPr>
            </a:br>
            <a:r>
              <a:rPr lang="fr-BE" sz="4800" dirty="0" smtClean="0">
                <a:latin typeface="Century Schoolbook" panose="02040604050505020304" pitchFamily="18" charset="0"/>
              </a:rPr>
              <a:t>ECO - ECOLE </a:t>
            </a:r>
            <a:br>
              <a:rPr lang="fr-BE" sz="4800" dirty="0" smtClean="0">
                <a:latin typeface="Century Schoolbook" panose="02040604050505020304" pitchFamily="18" charset="0"/>
              </a:rPr>
            </a:br>
            <a:endParaRPr lang="fr-BE" sz="4800" dirty="0">
              <a:latin typeface="Century Schoolbook" panose="02040604050505020304" pitchFamily="18" charset="0"/>
            </a:endParaRPr>
          </a:p>
        </p:txBody>
      </p:sp>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pic>
        <p:nvPicPr>
          <p:cNvPr id="7" name="Imag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44008" y="4705253"/>
            <a:ext cx="3523652" cy="795528"/>
          </a:xfrm>
          <a:prstGeom prst="rect">
            <a:avLst/>
          </a:prstGeom>
        </p:spPr>
      </p:pic>
      <p:sp>
        <p:nvSpPr>
          <p:cNvPr id="8" name="Rectangle 7"/>
          <p:cNvSpPr/>
          <p:nvPr/>
        </p:nvSpPr>
        <p:spPr>
          <a:xfrm>
            <a:off x="4531296" y="1504801"/>
            <a:ext cx="3501280" cy="369332"/>
          </a:xfrm>
          <a:prstGeom prst="rect">
            <a:avLst/>
          </a:prstGeom>
        </p:spPr>
        <p:txBody>
          <a:bodyPr wrap="none">
            <a:spAutoFit/>
          </a:bodyPr>
          <a:lstStyle/>
          <a:p>
            <a:r>
              <a:rPr lang="fr-BE" b="1" dirty="0" smtClean="0">
                <a:solidFill>
                  <a:srgbClr val="FF0000"/>
                </a:solidFill>
                <a:latin typeface="Verdana" panose="020B0604030504040204" pitchFamily="34" charset="0"/>
              </a:rPr>
              <a:t>Et dans un avenir proche,</a:t>
            </a:r>
            <a:endParaRPr lang="fr-BE" dirty="0">
              <a:solidFill>
                <a:srgbClr val="FF0000"/>
              </a:solidFill>
            </a:endParaRPr>
          </a:p>
        </p:txBody>
      </p:sp>
    </p:spTree>
    <p:extLst>
      <p:ext uri="{BB962C8B-B14F-4D97-AF65-F5344CB8AC3E}">
        <p14:creationId xmlns:p14="http://schemas.microsoft.com/office/powerpoint/2010/main" xmlns="" val="3812944699"/>
      </p:ext>
    </p:extLst>
  </p:cSld>
  <p:clrMapOvr>
    <a:masterClrMapping/>
  </p:clrMapOvr>
  <p:transition spd="med" advClick="0" advTm="4000">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sp>
        <p:nvSpPr>
          <p:cNvPr id="2" name="ZoneTexte 1"/>
          <p:cNvSpPr txBox="1"/>
          <p:nvPr/>
        </p:nvSpPr>
        <p:spPr>
          <a:xfrm>
            <a:off x="4499992" y="2492896"/>
            <a:ext cx="4455166" cy="2862322"/>
          </a:xfrm>
          <a:prstGeom prst="rect">
            <a:avLst/>
          </a:prstGeom>
          <a:noFill/>
        </p:spPr>
        <p:txBody>
          <a:bodyPr wrap="square" rtlCol="0">
            <a:spAutoFit/>
          </a:bodyPr>
          <a:lstStyle/>
          <a:p>
            <a:endParaRPr lang="fr-BE" dirty="0" smtClean="0"/>
          </a:p>
          <a:p>
            <a:r>
              <a:rPr lang="fr-BE" dirty="0" smtClean="0"/>
              <a:t>par l’aménagement :</a:t>
            </a:r>
          </a:p>
          <a:p>
            <a:r>
              <a:rPr lang="fr-BE" dirty="0" smtClean="0"/>
              <a:t>● de nichoirs pour martinets;</a:t>
            </a:r>
          </a:p>
          <a:p>
            <a:endParaRPr lang="fr-BE" sz="600" dirty="0" smtClean="0"/>
          </a:p>
          <a:p>
            <a:r>
              <a:rPr lang="fr-BE" dirty="0" smtClean="0"/>
              <a:t>● d’une mare didactique ( en projet);</a:t>
            </a:r>
          </a:p>
          <a:p>
            <a:endParaRPr lang="fr-BE" sz="600" dirty="0"/>
          </a:p>
          <a:p>
            <a:r>
              <a:rPr lang="fr-BE" dirty="0" smtClean="0"/>
              <a:t>● d’un centre de compostage (en projet);</a:t>
            </a:r>
          </a:p>
          <a:p>
            <a:endParaRPr lang="fr-BE" sz="600" dirty="0"/>
          </a:p>
          <a:p>
            <a:r>
              <a:rPr lang="fr-BE" dirty="0" smtClean="0"/>
              <a:t>● d’un jardin biologique (en projet);</a:t>
            </a:r>
          </a:p>
          <a:p>
            <a:endParaRPr lang="fr-BE" dirty="0" smtClean="0"/>
          </a:p>
          <a:p>
            <a:r>
              <a:rPr lang="fr-BE" dirty="0" smtClean="0"/>
              <a:t>Nous souhaitons aussi devenir une école « sans déchets » ( en projet).</a:t>
            </a:r>
            <a:endParaRPr lang="fr-BE" dirty="0"/>
          </a:p>
        </p:txBody>
      </p:sp>
    </p:spTree>
    <p:extLst>
      <p:ext uri="{BB962C8B-B14F-4D97-AF65-F5344CB8AC3E}">
        <p14:creationId xmlns:p14="http://schemas.microsoft.com/office/powerpoint/2010/main" xmlns="" val="1456717702"/>
      </p:ext>
    </p:extLst>
  </p:cSld>
  <p:clrMapOvr>
    <a:masterClrMapping/>
  </p:clrMapOvr>
  <p:transition spd="med" advClick="0" advTm="7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sp>
        <p:nvSpPr>
          <p:cNvPr id="3" name="Rectangle 2"/>
          <p:cNvSpPr/>
          <p:nvPr/>
        </p:nvSpPr>
        <p:spPr>
          <a:xfrm>
            <a:off x="4788024" y="980728"/>
            <a:ext cx="3272050" cy="553998"/>
          </a:xfrm>
          <a:prstGeom prst="rect">
            <a:avLst/>
          </a:prstGeom>
        </p:spPr>
        <p:txBody>
          <a:bodyPr wrap="none">
            <a:spAutoFit/>
          </a:bodyPr>
          <a:lstStyle/>
          <a:p>
            <a:r>
              <a:rPr lang="fr-BE" sz="3000" b="1" dirty="0" smtClean="0">
                <a:solidFill>
                  <a:srgbClr val="FF0000"/>
                </a:solidFill>
                <a:latin typeface="Georgia" panose="02040502050405020303" pitchFamily="18" charset="0"/>
              </a:rPr>
              <a:t>NOS VALEURS </a:t>
            </a:r>
            <a:endParaRPr lang="fr-BE" sz="3000" b="1" dirty="0">
              <a:solidFill>
                <a:srgbClr val="FF0000"/>
              </a:solidFill>
              <a:latin typeface="Georgia" panose="02040502050405020303" pitchFamily="18" charset="0"/>
            </a:endParaRPr>
          </a:p>
        </p:txBody>
      </p:sp>
      <p:sp>
        <p:nvSpPr>
          <p:cNvPr id="8" name="Rectangle 7"/>
          <p:cNvSpPr/>
          <p:nvPr/>
        </p:nvSpPr>
        <p:spPr>
          <a:xfrm>
            <a:off x="3995936" y="1628800"/>
            <a:ext cx="4572000" cy="1169551"/>
          </a:xfrm>
          <a:prstGeom prst="rect">
            <a:avLst/>
          </a:prstGeom>
        </p:spPr>
        <p:txBody>
          <a:bodyPr>
            <a:spAutoFit/>
          </a:bodyPr>
          <a:lstStyle/>
          <a:p>
            <a:pPr algn="just"/>
            <a:r>
              <a:rPr lang="fr-BE" sz="1400" dirty="0">
                <a:latin typeface="Georgia" panose="02040502050405020303" pitchFamily="18" charset="0"/>
              </a:rPr>
              <a:t>Wallonie-Bruxelles Enseignement (WBE), par l’engagement et la qualité du travail de ses personnels, offre à chaque étudiant, à chaque élève et à sa famille, la possibilité de vivre et de partager des valeurs essentielles :</a:t>
            </a:r>
          </a:p>
        </p:txBody>
      </p:sp>
      <p:sp>
        <p:nvSpPr>
          <p:cNvPr id="9" name="Rectangle 8"/>
          <p:cNvSpPr/>
          <p:nvPr/>
        </p:nvSpPr>
        <p:spPr>
          <a:xfrm>
            <a:off x="5220072" y="3149099"/>
            <a:ext cx="1915909" cy="369332"/>
          </a:xfrm>
          <a:prstGeom prst="rect">
            <a:avLst/>
          </a:prstGeom>
        </p:spPr>
        <p:txBody>
          <a:bodyPr wrap="none">
            <a:spAutoFit/>
          </a:bodyPr>
          <a:lstStyle/>
          <a:p>
            <a:r>
              <a:rPr lang="fr-BE" b="1" dirty="0">
                <a:solidFill>
                  <a:srgbClr val="000099"/>
                </a:solidFill>
                <a:latin typeface="Verdana" panose="020B0604030504040204" pitchFamily="34" charset="0"/>
              </a:rPr>
              <a:t>DÉMOCRATIE</a:t>
            </a:r>
            <a:endParaRPr lang="fr-BE" dirty="0">
              <a:solidFill>
                <a:srgbClr val="000099"/>
              </a:solidFill>
            </a:endParaRPr>
          </a:p>
        </p:txBody>
      </p:sp>
      <p:sp>
        <p:nvSpPr>
          <p:cNvPr id="10" name="Rectangle 9"/>
          <p:cNvSpPr/>
          <p:nvPr/>
        </p:nvSpPr>
        <p:spPr>
          <a:xfrm>
            <a:off x="4067944" y="3869179"/>
            <a:ext cx="4572000" cy="1384995"/>
          </a:xfrm>
          <a:prstGeom prst="rect">
            <a:avLst/>
          </a:prstGeom>
        </p:spPr>
        <p:txBody>
          <a:bodyPr>
            <a:spAutoFit/>
          </a:bodyPr>
          <a:lstStyle/>
          <a:p>
            <a:pPr algn="just"/>
            <a:r>
              <a:rPr lang="fr-BE" sz="1400" dirty="0">
                <a:latin typeface="Georgia" panose="02040502050405020303" pitchFamily="18" charset="0"/>
              </a:rPr>
              <a:t>WBE forme les élèves et les étudiants au respect des Libertés et des Droits fondamentaux de l’Homme, de la Femme et de l’Enfant. Il suscite l’adhésion des élèves et des étudiants à l’exercice de leur libre arbitre par le développement de connaissances raisonnées et l’exercice de l’esprit critique.</a:t>
            </a:r>
          </a:p>
        </p:txBody>
      </p:sp>
    </p:spTree>
    <p:extLst>
      <p:ext uri="{BB962C8B-B14F-4D97-AF65-F5344CB8AC3E}">
        <p14:creationId xmlns:p14="http://schemas.microsoft.com/office/powerpoint/2010/main" xmlns="" val="1507906991"/>
      </p:ext>
    </p:extLst>
  </p:cSld>
  <p:clrMapOvr>
    <a:masterClrMapping/>
  </p:clrMapOvr>
  <p:transition spd="med" advClick="0" advTm="11000">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sp>
        <p:nvSpPr>
          <p:cNvPr id="2" name="ZoneTexte 1"/>
          <p:cNvSpPr txBox="1"/>
          <p:nvPr/>
        </p:nvSpPr>
        <p:spPr>
          <a:xfrm>
            <a:off x="3563888" y="2204864"/>
            <a:ext cx="5391270" cy="2862322"/>
          </a:xfrm>
          <a:prstGeom prst="rect">
            <a:avLst/>
          </a:prstGeom>
          <a:noFill/>
        </p:spPr>
        <p:txBody>
          <a:bodyPr wrap="square" rtlCol="0">
            <a:spAutoFit/>
          </a:bodyPr>
          <a:lstStyle/>
          <a:p>
            <a:endParaRPr lang="fr-BE" dirty="0" smtClean="0"/>
          </a:p>
          <a:p>
            <a:r>
              <a:rPr lang="fr-BE" dirty="0" smtClean="0"/>
              <a:t>Pour toute information, vous pouvez:</a:t>
            </a:r>
          </a:p>
          <a:p>
            <a:endParaRPr lang="fr-BE" dirty="0"/>
          </a:p>
          <a:p>
            <a:pPr marL="285750" indent="-285750">
              <a:buFontTx/>
              <a:buChar char="-"/>
            </a:pPr>
            <a:r>
              <a:rPr lang="fr-BE" dirty="0"/>
              <a:t>n</a:t>
            </a:r>
            <a:r>
              <a:rPr lang="fr-BE" dirty="0" smtClean="0"/>
              <a:t>ous contacter au 065/71.87.87 (extension 8);</a:t>
            </a:r>
          </a:p>
          <a:p>
            <a:endParaRPr lang="fr-BE" dirty="0" smtClean="0"/>
          </a:p>
          <a:p>
            <a:pPr marL="285750" indent="-285750">
              <a:buFontTx/>
              <a:buChar char="-"/>
            </a:pPr>
            <a:r>
              <a:rPr lang="fr-BE" dirty="0"/>
              <a:t>c</a:t>
            </a:r>
            <a:r>
              <a:rPr lang="fr-BE" dirty="0" smtClean="0"/>
              <a:t>onsulter notre site internet: </a:t>
            </a:r>
            <a:r>
              <a:rPr lang="fr-BE" dirty="0" smtClean="0">
                <a:hlinkClick r:id="rId5"/>
              </a:rPr>
              <a:t>www.ardour.be</a:t>
            </a:r>
            <a:r>
              <a:rPr lang="fr-BE" dirty="0" smtClean="0"/>
              <a:t> ;</a:t>
            </a:r>
          </a:p>
          <a:p>
            <a:endParaRPr lang="fr-BE" dirty="0" smtClean="0"/>
          </a:p>
          <a:p>
            <a:pPr marL="285750" indent="-285750">
              <a:buFontTx/>
              <a:buChar char="-"/>
            </a:pPr>
            <a:r>
              <a:rPr lang="fr-BE" dirty="0"/>
              <a:t>n</a:t>
            </a:r>
            <a:r>
              <a:rPr lang="fr-BE" dirty="0" smtClean="0"/>
              <a:t>ous suivre sur notre page officielle Facebook: Athénée Royal de Dour off </a:t>
            </a:r>
          </a:p>
          <a:p>
            <a:endParaRPr lang="fr-BE" dirty="0" smtClean="0"/>
          </a:p>
        </p:txBody>
      </p:sp>
    </p:spTree>
    <p:extLst>
      <p:ext uri="{BB962C8B-B14F-4D97-AF65-F5344CB8AC3E}">
        <p14:creationId xmlns:p14="http://schemas.microsoft.com/office/powerpoint/2010/main" xmlns="" val="3616276233"/>
      </p:ext>
    </p:extLst>
  </p:cSld>
  <p:clrMapOvr>
    <a:masterClrMapping/>
  </p:clrMapOvr>
  <p:transition spd="med" advClick="0" advTm="7000">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sp>
        <p:nvSpPr>
          <p:cNvPr id="2" name="ZoneTexte 1"/>
          <p:cNvSpPr txBox="1"/>
          <p:nvPr/>
        </p:nvSpPr>
        <p:spPr>
          <a:xfrm>
            <a:off x="3563888" y="2204864"/>
            <a:ext cx="5391270" cy="2616101"/>
          </a:xfrm>
          <a:prstGeom prst="rect">
            <a:avLst/>
          </a:prstGeom>
          <a:noFill/>
        </p:spPr>
        <p:txBody>
          <a:bodyPr wrap="square" rtlCol="0">
            <a:spAutoFit/>
          </a:bodyPr>
          <a:lstStyle/>
          <a:p>
            <a:endParaRPr lang="fr-BE" dirty="0" smtClean="0"/>
          </a:p>
          <a:p>
            <a:pPr algn="ctr"/>
            <a:r>
              <a:rPr lang="fr-BE" sz="8000" dirty="0" smtClean="0"/>
              <a:t>Merci</a:t>
            </a:r>
            <a:r>
              <a:rPr lang="fr-BE" sz="4800" dirty="0" smtClean="0"/>
              <a:t> </a:t>
            </a:r>
          </a:p>
          <a:p>
            <a:pPr algn="ctr"/>
            <a:r>
              <a:rPr lang="fr-BE" sz="4800" dirty="0" smtClean="0"/>
              <a:t>pour votre visite</a:t>
            </a:r>
          </a:p>
          <a:p>
            <a:endParaRPr lang="fr-BE" dirty="0" smtClean="0"/>
          </a:p>
        </p:txBody>
      </p:sp>
    </p:spTree>
    <p:extLst>
      <p:ext uri="{BB962C8B-B14F-4D97-AF65-F5344CB8AC3E}">
        <p14:creationId xmlns:p14="http://schemas.microsoft.com/office/powerpoint/2010/main" xmlns="" val="2454432056"/>
      </p:ext>
    </p:extLst>
  </p:cSld>
  <p:clrMapOvr>
    <a:masterClrMapping/>
  </p:clrMapOvr>
  <p:transition spd="med" advClick="0" advTm="7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sp>
        <p:nvSpPr>
          <p:cNvPr id="2" name="Rectangle 1"/>
          <p:cNvSpPr>
            <a:spLocks noChangeArrowheads="1"/>
          </p:cNvSpPr>
          <p:nvPr/>
        </p:nvSpPr>
        <p:spPr bwMode="auto">
          <a:xfrm>
            <a:off x="3961438" y="1136357"/>
            <a:ext cx="4968552" cy="492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FFC000"/>
                </a:solidFill>
                <a:effectLst/>
                <a:latin typeface="Verdana" panose="020B0604030504040204" pitchFamily="34" charset="0"/>
                <a:ea typeface="Verdana" panose="020B0604030504040204" pitchFamily="34" charset="0"/>
                <a:cs typeface="Verdana" panose="020B0604030504040204" pitchFamily="34" charset="0"/>
              </a:rPr>
              <a:t>OUVERTURE &amp; DÉMARCHE SCIENTIFIQUE</a:t>
            </a:r>
            <a:endParaRPr kumimoji="0" lang="fr-FR" altLang="fr-FR" sz="1600" b="0" i="0" u="none" strike="noStrike" cap="none" normalizeH="0" baseline="0" dirty="0" smtClean="0">
              <a:ln>
                <a:noFill/>
              </a:ln>
              <a:solidFill>
                <a:srgbClr val="FFC000"/>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chemeClr val="tx1"/>
                </a:solidFill>
                <a:effectLst/>
                <a:latin typeface="Verdana" panose="020B0604030504040204" pitchFamily="34" charset="0"/>
              </a:rPr>
              <a:t> </a:t>
            </a: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12"/>
          <p:cNvSpPr/>
          <p:nvPr/>
        </p:nvSpPr>
        <p:spPr>
          <a:xfrm>
            <a:off x="4159714" y="1516486"/>
            <a:ext cx="4572000" cy="1169551"/>
          </a:xfrm>
          <a:prstGeom prst="rect">
            <a:avLst/>
          </a:prstGeom>
        </p:spPr>
        <p:txBody>
          <a:bodyPr>
            <a:spAutoFit/>
          </a:bodyPr>
          <a:lstStyle/>
          <a:p>
            <a:pPr algn="just"/>
            <a:r>
              <a:rPr lang="fr-BE" sz="1400" dirty="0">
                <a:latin typeface="Georgia" panose="02040502050405020303" pitchFamily="18" charset="0"/>
              </a:rPr>
              <a:t>WBE forme des citoyens libres, responsables, ouverts sur le monde et sa diversité culturelle. L’apprentissage de la citoyenneté s’opère au travers d’une culture du respect, de la compréhension de l’autre et de la solidarité avec autrui.</a:t>
            </a:r>
          </a:p>
        </p:txBody>
      </p:sp>
      <p:sp>
        <p:nvSpPr>
          <p:cNvPr id="14" name="Rectangle 13"/>
          <p:cNvSpPr/>
          <p:nvPr/>
        </p:nvSpPr>
        <p:spPr>
          <a:xfrm>
            <a:off x="4155930" y="2742844"/>
            <a:ext cx="4572000" cy="954107"/>
          </a:xfrm>
          <a:prstGeom prst="rect">
            <a:avLst/>
          </a:prstGeom>
        </p:spPr>
        <p:txBody>
          <a:bodyPr>
            <a:spAutoFit/>
          </a:bodyPr>
          <a:lstStyle/>
          <a:p>
            <a:pPr algn="just"/>
            <a:r>
              <a:rPr lang="fr-BE" sz="1400" dirty="0">
                <a:latin typeface="Georgia" panose="02040502050405020303" pitchFamily="18" charset="0"/>
              </a:rPr>
              <a:t>Il développe le goût des élèves et des étudiants à rechercher la vérité avec une constante honnêteté intellectuelle, toute de rigueur, d’objectivité, de rationalité et de tolérance.</a:t>
            </a:r>
          </a:p>
        </p:txBody>
      </p:sp>
      <p:sp>
        <p:nvSpPr>
          <p:cNvPr id="15" name="Rectangle 14"/>
          <p:cNvSpPr/>
          <p:nvPr/>
        </p:nvSpPr>
        <p:spPr>
          <a:xfrm>
            <a:off x="4813893" y="3894052"/>
            <a:ext cx="3339376" cy="369332"/>
          </a:xfrm>
          <a:prstGeom prst="rect">
            <a:avLst/>
          </a:prstGeom>
        </p:spPr>
        <p:txBody>
          <a:bodyPr wrap="none">
            <a:spAutoFit/>
          </a:bodyPr>
          <a:lstStyle/>
          <a:p>
            <a:r>
              <a:rPr lang="fr-BE" b="1" dirty="0">
                <a:solidFill>
                  <a:srgbClr val="000099"/>
                </a:solidFill>
                <a:latin typeface="Verdana" panose="020B0604030504040204" pitchFamily="34" charset="0"/>
              </a:rPr>
              <a:t>RESPECT &amp; NEUTRALITÉ</a:t>
            </a:r>
            <a:endParaRPr lang="fr-BE" dirty="0">
              <a:solidFill>
                <a:srgbClr val="000099"/>
              </a:solidFill>
            </a:endParaRPr>
          </a:p>
        </p:txBody>
      </p:sp>
      <p:sp>
        <p:nvSpPr>
          <p:cNvPr id="16" name="Rectangle 15"/>
          <p:cNvSpPr/>
          <p:nvPr/>
        </p:nvSpPr>
        <p:spPr>
          <a:xfrm>
            <a:off x="4146693" y="4437112"/>
            <a:ext cx="4581238" cy="1661993"/>
          </a:xfrm>
          <a:prstGeom prst="rect">
            <a:avLst/>
          </a:prstGeom>
        </p:spPr>
        <p:txBody>
          <a:bodyPr wrap="square">
            <a:spAutoFit/>
          </a:bodyPr>
          <a:lstStyle/>
          <a:p>
            <a:pPr algn="just"/>
            <a:r>
              <a:rPr lang="fr-BE" sz="1400" dirty="0">
                <a:latin typeface="Georgia" panose="02040502050405020303" pitchFamily="18" charset="0"/>
              </a:rPr>
              <a:t>WBE accueille chaque élève et chaque étudiant sans discrimination, dans le respect du règlement de ses établissements scolaires. Il développe chez ceux-ci la liberté de conscience, de pensée, et la leur garantit. Il stimule leur attachement à user de la liberté d’expression sans jamais dénigrer ni les personnes, ni les savoirs</a:t>
            </a:r>
            <a:r>
              <a:rPr lang="fr-BE" dirty="0">
                <a:latin typeface="Verdana" panose="020B0604030504040204" pitchFamily="34" charset="0"/>
              </a:rPr>
              <a:t>.</a:t>
            </a:r>
            <a:endParaRPr lang="fr-BE" dirty="0"/>
          </a:p>
        </p:txBody>
      </p:sp>
    </p:spTree>
    <p:extLst>
      <p:ext uri="{BB962C8B-B14F-4D97-AF65-F5344CB8AC3E}">
        <p14:creationId xmlns:p14="http://schemas.microsoft.com/office/powerpoint/2010/main" xmlns="" val="3213144821"/>
      </p:ext>
    </p:extLst>
  </p:cSld>
  <p:clrMapOvr>
    <a:masterClrMapping/>
  </p:clrMapOvr>
  <p:transition spd="med" advClick="0" advTm="11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sp>
        <p:nvSpPr>
          <p:cNvPr id="3" name="Rectangle 2"/>
          <p:cNvSpPr/>
          <p:nvPr/>
        </p:nvSpPr>
        <p:spPr>
          <a:xfrm>
            <a:off x="4685653" y="1060290"/>
            <a:ext cx="3467616" cy="369332"/>
          </a:xfrm>
          <a:prstGeom prst="rect">
            <a:avLst/>
          </a:prstGeom>
        </p:spPr>
        <p:txBody>
          <a:bodyPr wrap="none">
            <a:spAutoFit/>
          </a:bodyPr>
          <a:lstStyle/>
          <a:p>
            <a:r>
              <a:rPr lang="fr-BE" b="1" dirty="0">
                <a:solidFill>
                  <a:srgbClr val="FFC000"/>
                </a:solidFill>
                <a:latin typeface="Verdana" panose="020B0604030504040204" pitchFamily="34" charset="0"/>
              </a:rPr>
              <a:t>ÉMANCIPATION SOCIALE</a:t>
            </a:r>
            <a:endParaRPr lang="fr-BE" dirty="0">
              <a:solidFill>
                <a:srgbClr val="FFC000"/>
              </a:solidFill>
            </a:endParaRPr>
          </a:p>
        </p:txBody>
      </p:sp>
      <p:sp>
        <p:nvSpPr>
          <p:cNvPr id="7" name="Rectangle 6"/>
          <p:cNvSpPr/>
          <p:nvPr/>
        </p:nvSpPr>
        <p:spPr>
          <a:xfrm>
            <a:off x="4197581" y="1526321"/>
            <a:ext cx="4572000" cy="1446550"/>
          </a:xfrm>
          <a:prstGeom prst="rect">
            <a:avLst/>
          </a:prstGeom>
        </p:spPr>
        <p:txBody>
          <a:bodyPr>
            <a:spAutoFit/>
          </a:bodyPr>
          <a:lstStyle/>
          <a:p>
            <a:pPr algn="just"/>
            <a:r>
              <a:rPr lang="fr-BE" sz="1400" dirty="0">
                <a:latin typeface="Georgia" panose="02040502050405020303" pitchFamily="18" charset="0"/>
              </a:rPr>
              <a:t>WBE travaille au développement libre et graduel de la personnalité de chaque élève et de chaque étudiant. Il vise à les amener à s’approprier les savoirs et à acquérir les compétences pour leur permettre de prendre une place active dans la vie économique, sociale et culturelle.</a:t>
            </a:r>
            <a:r>
              <a:rPr lang="fr-BE" dirty="0">
                <a:latin typeface="Verdana" panose="020B0604030504040204" pitchFamily="34" charset="0"/>
              </a:rPr>
              <a:t> </a:t>
            </a:r>
            <a:endParaRPr lang="fr-BE" dirty="0"/>
          </a:p>
        </p:txBody>
      </p:sp>
      <p:sp>
        <p:nvSpPr>
          <p:cNvPr id="8" name="Rectangle 7"/>
          <p:cNvSpPr/>
          <p:nvPr/>
        </p:nvSpPr>
        <p:spPr>
          <a:xfrm>
            <a:off x="4212607" y="3068524"/>
            <a:ext cx="4572000" cy="738664"/>
          </a:xfrm>
          <a:prstGeom prst="rect">
            <a:avLst/>
          </a:prstGeom>
        </p:spPr>
        <p:txBody>
          <a:bodyPr>
            <a:spAutoFit/>
          </a:bodyPr>
          <a:lstStyle/>
          <a:p>
            <a:pPr algn="just"/>
            <a:r>
              <a:rPr lang="fr-BE" sz="1400" dirty="0">
                <a:latin typeface="Georgia" panose="02040502050405020303" pitchFamily="18" charset="0"/>
              </a:rPr>
              <a:t>Actif face aux inégalités sociales, WBE soutient les moins favorisés afin qu’aucun choix ne leur soit interdit pour des raisons liées à leur milieu d’origine.</a:t>
            </a:r>
          </a:p>
        </p:txBody>
      </p:sp>
      <p:sp>
        <p:nvSpPr>
          <p:cNvPr id="9" name="Rectangle 8"/>
          <p:cNvSpPr/>
          <p:nvPr/>
        </p:nvSpPr>
        <p:spPr>
          <a:xfrm>
            <a:off x="4221290" y="4031567"/>
            <a:ext cx="4572000" cy="738664"/>
          </a:xfrm>
          <a:prstGeom prst="rect">
            <a:avLst/>
          </a:prstGeom>
        </p:spPr>
        <p:txBody>
          <a:bodyPr>
            <a:spAutoFit/>
          </a:bodyPr>
          <a:lstStyle/>
          <a:p>
            <a:pPr algn="just"/>
            <a:r>
              <a:rPr lang="fr-BE" sz="1400" dirty="0">
                <a:latin typeface="Georgia" panose="02040502050405020303" pitchFamily="18" charset="0"/>
              </a:rPr>
              <a:t>Confiants en eux, conscients de leurs potentialités, l’élève et l’étudiant construisent leur émancipation intellectuelle, gage de leur émancipation sociale.</a:t>
            </a:r>
          </a:p>
        </p:txBody>
      </p:sp>
      <p:sp>
        <p:nvSpPr>
          <p:cNvPr id="10" name="Rectangle 9"/>
          <p:cNvSpPr/>
          <p:nvPr/>
        </p:nvSpPr>
        <p:spPr>
          <a:xfrm>
            <a:off x="4067944" y="5085184"/>
            <a:ext cx="4824536" cy="400110"/>
          </a:xfrm>
          <a:prstGeom prst="rect">
            <a:avLst/>
          </a:prstGeom>
        </p:spPr>
        <p:txBody>
          <a:bodyPr wrap="square">
            <a:spAutoFit/>
          </a:bodyPr>
          <a:lstStyle/>
          <a:p>
            <a:r>
              <a:rPr lang="fr-BE" sz="2000" b="1" dirty="0">
                <a:solidFill>
                  <a:srgbClr val="FF0000"/>
                </a:solidFill>
              </a:rPr>
              <a:t>www.wallonie-bruxelles-enseignement.be</a:t>
            </a:r>
          </a:p>
        </p:txBody>
      </p:sp>
    </p:spTree>
    <p:extLst>
      <p:ext uri="{BB962C8B-B14F-4D97-AF65-F5344CB8AC3E}">
        <p14:creationId xmlns:p14="http://schemas.microsoft.com/office/powerpoint/2010/main" xmlns="" val="876618346"/>
      </p:ext>
    </p:extLst>
  </p:cSld>
  <p:clrMapOvr>
    <a:masterClrMapping/>
  </p:clrMapOvr>
  <p:transition spd="med" advClick="0" advTm="110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63888" y="1844824"/>
            <a:ext cx="5382854" cy="2621632"/>
          </a:xfrm>
        </p:spPr>
        <p:txBody>
          <a:bodyPr>
            <a:noAutofit/>
          </a:bodyPr>
          <a:lstStyle/>
          <a:p>
            <a:pPr algn="ctr"/>
            <a:r>
              <a:rPr lang="fr-BE" sz="5000" dirty="0" smtClean="0">
                <a:latin typeface="Century Schoolbook" panose="02040604050505020304" pitchFamily="18" charset="0"/>
              </a:rPr>
              <a:t>Ce que notre école est…</a:t>
            </a:r>
            <a:endParaRPr lang="fr-BE" sz="5000" dirty="0">
              <a:latin typeface="Century Schoolbook" panose="02040604050505020304" pitchFamily="18" charset="0"/>
            </a:endParaRPr>
          </a:p>
        </p:txBody>
      </p:sp>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pic>
        <p:nvPicPr>
          <p:cNvPr id="7" name="Imag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44008" y="4705253"/>
            <a:ext cx="3523652" cy="795528"/>
          </a:xfrm>
          <a:prstGeom prst="rect">
            <a:avLst/>
          </a:prstGeom>
        </p:spPr>
      </p:pic>
    </p:spTree>
    <p:extLst>
      <p:ext uri="{BB962C8B-B14F-4D97-AF65-F5344CB8AC3E}">
        <p14:creationId xmlns:p14="http://schemas.microsoft.com/office/powerpoint/2010/main" xmlns="" val="1208604817"/>
      </p:ext>
    </p:extLst>
  </p:cSld>
  <p:clrMapOvr>
    <a:masterClrMapping/>
  </p:clrMapOvr>
  <p:transition spd="med" advClick="0" advTm="4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23928" y="2636912"/>
            <a:ext cx="4824536" cy="1325488"/>
          </a:xfrm>
        </p:spPr>
        <p:txBody>
          <a:bodyPr>
            <a:noAutofit/>
          </a:bodyPr>
          <a:lstStyle/>
          <a:p>
            <a:pPr algn="ctr"/>
            <a:r>
              <a:rPr lang="fr-BE" sz="5000" dirty="0" smtClean="0">
                <a:latin typeface="Century Schoolbook" panose="02040604050505020304" pitchFamily="18" charset="0"/>
              </a:rPr>
              <a:t>Une ECOLE </a:t>
            </a:r>
            <a:br>
              <a:rPr lang="fr-BE" sz="5000" dirty="0" smtClean="0">
                <a:latin typeface="Century Schoolbook" panose="02040604050505020304" pitchFamily="18" charset="0"/>
              </a:rPr>
            </a:br>
            <a:r>
              <a:rPr lang="fr-BE" sz="5000" dirty="0" smtClean="0">
                <a:latin typeface="Century Schoolbook" panose="02040604050505020304" pitchFamily="18" charset="0"/>
              </a:rPr>
              <a:t>FAMILIALE</a:t>
            </a:r>
            <a:endParaRPr lang="fr-BE" sz="5000" dirty="0">
              <a:latin typeface="Century Schoolbook" panose="02040604050505020304" pitchFamily="18" charset="0"/>
            </a:endParaRPr>
          </a:p>
        </p:txBody>
      </p:sp>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pic>
        <p:nvPicPr>
          <p:cNvPr id="7" name="Imag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44008" y="4705253"/>
            <a:ext cx="3523652" cy="795528"/>
          </a:xfrm>
          <a:prstGeom prst="rect">
            <a:avLst/>
          </a:prstGeom>
        </p:spPr>
      </p:pic>
    </p:spTree>
    <p:extLst>
      <p:ext uri="{BB962C8B-B14F-4D97-AF65-F5344CB8AC3E}">
        <p14:creationId xmlns:p14="http://schemas.microsoft.com/office/powerpoint/2010/main" xmlns="" val="2417942098"/>
      </p:ext>
    </p:extLst>
  </p:cSld>
  <p:clrMapOvr>
    <a:masterClrMapping/>
  </p:clrMapOvr>
  <p:transition spd="med" advClick="0" advTm="4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sp>
        <p:nvSpPr>
          <p:cNvPr id="3" name="Rectangle 2"/>
          <p:cNvSpPr/>
          <p:nvPr/>
        </p:nvSpPr>
        <p:spPr>
          <a:xfrm>
            <a:off x="4685653" y="1060290"/>
            <a:ext cx="184731" cy="369332"/>
          </a:xfrm>
          <a:prstGeom prst="rect">
            <a:avLst/>
          </a:prstGeom>
        </p:spPr>
        <p:txBody>
          <a:bodyPr wrap="none">
            <a:spAutoFit/>
          </a:bodyPr>
          <a:lstStyle/>
          <a:p>
            <a:endParaRPr lang="fr-BE" dirty="0">
              <a:solidFill>
                <a:srgbClr val="FF0000"/>
              </a:solidFill>
            </a:endParaRPr>
          </a:p>
        </p:txBody>
      </p:sp>
      <p:sp>
        <p:nvSpPr>
          <p:cNvPr id="2" name="ZoneTexte 1"/>
          <p:cNvSpPr txBox="1"/>
          <p:nvPr/>
        </p:nvSpPr>
        <p:spPr>
          <a:xfrm>
            <a:off x="3917728" y="1948384"/>
            <a:ext cx="4455166" cy="3693319"/>
          </a:xfrm>
          <a:prstGeom prst="rect">
            <a:avLst/>
          </a:prstGeom>
          <a:noFill/>
        </p:spPr>
        <p:txBody>
          <a:bodyPr wrap="square" rtlCol="0">
            <a:spAutoFit/>
          </a:bodyPr>
          <a:lstStyle/>
          <a:p>
            <a:r>
              <a:rPr lang="fr-BE" dirty="0"/>
              <a:t>La situation plutôt rurale donne </a:t>
            </a:r>
            <a:r>
              <a:rPr lang="fr-BE" dirty="0" smtClean="0"/>
              <a:t>à l’établissement </a:t>
            </a:r>
            <a:r>
              <a:rPr lang="fr-BE" dirty="0"/>
              <a:t>un caractère familial qui </a:t>
            </a:r>
            <a:r>
              <a:rPr lang="fr-BE" dirty="0" smtClean="0"/>
              <a:t>le </a:t>
            </a:r>
            <a:r>
              <a:rPr lang="fr-BE" dirty="0"/>
              <a:t>rend </a:t>
            </a:r>
            <a:r>
              <a:rPr lang="fr-BE" dirty="0" smtClean="0"/>
              <a:t>attentif </a:t>
            </a:r>
            <a:r>
              <a:rPr lang="fr-BE" dirty="0"/>
              <a:t>aux problèmes que peuvent rencontrer les élèves. </a:t>
            </a:r>
            <a:endParaRPr lang="fr-BE" dirty="0" smtClean="0"/>
          </a:p>
          <a:p>
            <a:endParaRPr lang="fr-BE" dirty="0"/>
          </a:p>
          <a:p>
            <a:r>
              <a:rPr lang="fr-BE" dirty="0" smtClean="0"/>
              <a:t>L’école </a:t>
            </a:r>
            <a:r>
              <a:rPr lang="fr-BE" dirty="0"/>
              <a:t>privilégie une disponibilité au bénéfice des élèves. Ceux-ci ou leurs parents sont accueillis par les enseignants, les éducateurs ou la direction de l’école pour répondre rapidement aux problèmes qu’ils pourraient rencontrer tant au point de vue humain que pédagogique.</a:t>
            </a:r>
          </a:p>
          <a:p>
            <a:endParaRPr lang="fr-BE" dirty="0"/>
          </a:p>
        </p:txBody>
      </p:sp>
    </p:spTree>
    <p:extLst>
      <p:ext uri="{BB962C8B-B14F-4D97-AF65-F5344CB8AC3E}">
        <p14:creationId xmlns:p14="http://schemas.microsoft.com/office/powerpoint/2010/main" xmlns="" val="2405083193"/>
      </p:ext>
    </p:extLst>
  </p:cSld>
  <p:clrMapOvr>
    <a:masterClrMapping/>
  </p:clrMapOvr>
  <p:transition spd="med" advClick="0" advTm="8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19872" y="2636912"/>
            <a:ext cx="5724128" cy="1325488"/>
          </a:xfrm>
        </p:spPr>
        <p:txBody>
          <a:bodyPr>
            <a:noAutofit/>
          </a:bodyPr>
          <a:lstStyle/>
          <a:p>
            <a:pPr algn="ctr"/>
            <a:r>
              <a:rPr lang="fr-BE" sz="4800" dirty="0" smtClean="0">
                <a:latin typeface="Century Schoolbook" panose="02040604050505020304" pitchFamily="18" charset="0"/>
              </a:rPr>
              <a:t>Une ECOLE </a:t>
            </a:r>
            <a:br>
              <a:rPr lang="fr-BE" sz="4800" dirty="0" smtClean="0">
                <a:latin typeface="Century Schoolbook" panose="02040604050505020304" pitchFamily="18" charset="0"/>
              </a:rPr>
            </a:br>
            <a:r>
              <a:rPr lang="fr-BE" sz="4800" dirty="0" smtClean="0">
                <a:latin typeface="Century Schoolbook" panose="02040604050505020304" pitchFamily="18" charset="0"/>
              </a:rPr>
              <a:t>ACTIVE</a:t>
            </a:r>
            <a:endParaRPr lang="fr-BE" sz="4800" dirty="0">
              <a:latin typeface="Century Schoolbook" panose="02040604050505020304" pitchFamily="18" charset="0"/>
            </a:endParaRPr>
          </a:p>
        </p:txBody>
      </p:sp>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pic>
        <p:nvPicPr>
          <p:cNvPr id="7" name="Imag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44008" y="4705253"/>
            <a:ext cx="3523652" cy="795528"/>
          </a:xfrm>
          <a:prstGeom prst="rect">
            <a:avLst/>
          </a:prstGeom>
        </p:spPr>
      </p:pic>
    </p:spTree>
    <p:extLst>
      <p:ext uri="{BB962C8B-B14F-4D97-AF65-F5344CB8AC3E}">
        <p14:creationId xmlns:p14="http://schemas.microsoft.com/office/powerpoint/2010/main" xmlns="" val="1085305154"/>
      </p:ext>
    </p:extLst>
  </p:cSld>
  <p:clrMapOvr>
    <a:masterClrMapping/>
  </p:clrMapOvr>
  <p:transition spd="med" advClick="0" advTm="4000">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88640"/>
            <a:ext cx="6696744" cy="369332"/>
          </a:xfrm>
          <a:prstGeom prst="rect">
            <a:avLst/>
          </a:prstGeom>
          <a:noFill/>
        </p:spPr>
        <p:txBody>
          <a:bodyPr wrap="square" rtlCol="0">
            <a:spAutoFit/>
          </a:bodyPr>
          <a:lstStyle/>
          <a:p>
            <a:r>
              <a:rPr lang="fr-BE" dirty="0" smtClean="0"/>
              <a:t> </a:t>
            </a:r>
            <a:endParaRPr lang="fr-BE" dirty="0"/>
          </a:p>
        </p:txBody>
      </p:sp>
      <p:pic>
        <p:nvPicPr>
          <p:cNvPr id="5" name="Image 3" descr="vitrailColonne.jpg"/>
          <p:cNvPicPr>
            <a:picLocks noChangeAspect="1"/>
          </p:cNvPicPr>
          <p:nvPr/>
        </p:nvPicPr>
        <p:blipFill>
          <a:blip r:embed="rId3" cstate="print">
            <a:lum bright="50000"/>
          </a:blip>
          <a:srcRect/>
          <a:stretch>
            <a:fillRect/>
          </a:stretch>
        </p:blipFill>
        <p:spPr bwMode="auto">
          <a:xfrm>
            <a:off x="17747" y="908720"/>
            <a:ext cx="3347865" cy="5040560"/>
          </a:xfrm>
          <a:prstGeom prst="rect">
            <a:avLst/>
          </a:prstGeom>
          <a:noFill/>
          <a:ln w="9525">
            <a:noFill/>
            <a:miter lim="800000"/>
            <a:headEnd/>
            <a:tailEnd/>
          </a:ln>
        </p:spPr>
      </p:pic>
      <p:pic>
        <p:nvPicPr>
          <p:cNvPr id="6" name="Image 5" descr="logo 3.JPG"/>
          <p:cNvPicPr>
            <a:picLocks noChangeAspect="1"/>
          </p:cNvPicPr>
          <p:nvPr/>
        </p:nvPicPr>
        <p:blipFill>
          <a:blip r:embed="rId4" cstate="print">
            <a:clrChange>
              <a:clrFrom>
                <a:srgbClr val="FEFFFF"/>
              </a:clrFrom>
              <a:clrTo>
                <a:srgbClr val="FEFFFF">
                  <a:alpha val="0"/>
                </a:srgbClr>
              </a:clrTo>
            </a:clrChange>
          </a:blip>
          <a:srcRect/>
          <a:stretch>
            <a:fillRect/>
          </a:stretch>
        </p:blipFill>
        <p:spPr bwMode="auto">
          <a:xfrm>
            <a:off x="292100" y="2105935"/>
            <a:ext cx="2799157" cy="2664296"/>
          </a:xfrm>
          <a:prstGeom prst="rect">
            <a:avLst/>
          </a:prstGeom>
          <a:noFill/>
          <a:ln w="9525">
            <a:noFill/>
            <a:miter lim="800000"/>
            <a:headEnd/>
            <a:tailEnd/>
          </a:ln>
        </p:spPr>
      </p:pic>
      <p:sp>
        <p:nvSpPr>
          <p:cNvPr id="3" name="Rectangle 2"/>
          <p:cNvSpPr/>
          <p:nvPr/>
        </p:nvSpPr>
        <p:spPr>
          <a:xfrm>
            <a:off x="4685653" y="1060290"/>
            <a:ext cx="3248005" cy="369332"/>
          </a:xfrm>
          <a:prstGeom prst="rect">
            <a:avLst/>
          </a:prstGeom>
        </p:spPr>
        <p:txBody>
          <a:bodyPr wrap="none">
            <a:spAutoFit/>
          </a:bodyPr>
          <a:lstStyle/>
          <a:p>
            <a:r>
              <a:rPr lang="fr-BE" b="1" dirty="0" smtClean="0">
                <a:solidFill>
                  <a:srgbClr val="FF0000"/>
                </a:solidFill>
                <a:latin typeface="Verdana" panose="020B0604030504040204" pitchFamily="34" charset="0"/>
              </a:rPr>
              <a:t>Nos élèves participent :</a:t>
            </a:r>
            <a:endParaRPr lang="fr-BE" dirty="0">
              <a:solidFill>
                <a:srgbClr val="FF0000"/>
              </a:solidFill>
            </a:endParaRPr>
          </a:p>
        </p:txBody>
      </p:sp>
      <p:sp>
        <p:nvSpPr>
          <p:cNvPr id="2" name="ZoneTexte 1"/>
          <p:cNvSpPr txBox="1"/>
          <p:nvPr/>
        </p:nvSpPr>
        <p:spPr>
          <a:xfrm>
            <a:off x="4211960" y="1772816"/>
            <a:ext cx="4455166" cy="3785652"/>
          </a:xfrm>
          <a:prstGeom prst="rect">
            <a:avLst/>
          </a:prstGeom>
          <a:noFill/>
        </p:spPr>
        <p:txBody>
          <a:bodyPr wrap="square" rtlCol="0">
            <a:spAutoFit/>
          </a:bodyPr>
          <a:lstStyle/>
          <a:p>
            <a:r>
              <a:rPr lang="fr-BE" dirty="0" smtClean="0"/>
              <a:t>● à des </a:t>
            </a:r>
            <a:r>
              <a:rPr lang="fr-BE" i="1" dirty="0" smtClean="0">
                <a:solidFill>
                  <a:srgbClr val="FF33CC"/>
                </a:solidFill>
              </a:rPr>
              <a:t>actions solidaires</a:t>
            </a:r>
            <a:r>
              <a:rPr lang="fr-BE" i="1" dirty="0" smtClean="0"/>
              <a:t> ;</a:t>
            </a:r>
            <a:endParaRPr lang="fr-BE" dirty="0" smtClean="0"/>
          </a:p>
          <a:p>
            <a:r>
              <a:rPr lang="fr-BE" dirty="0" smtClean="0"/>
              <a:t>● au concours de traduction </a:t>
            </a:r>
            <a:r>
              <a:rPr lang="fr-BE" i="1" dirty="0" err="1" smtClean="0">
                <a:solidFill>
                  <a:srgbClr val="CC3300"/>
                </a:solidFill>
              </a:rPr>
              <a:t>Juvenes</a:t>
            </a:r>
            <a:r>
              <a:rPr lang="fr-BE" i="1" dirty="0" smtClean="0">
                <a:solidFill>
                  <a:srgbClr val="CC3300"/>
                </a:solidFill>
              </a:rPr>
              <a:t> </a:t>
            </a:r>
            <a:r>
              <a:rPr lang="fr-BE" i="1" dirty="0" err="1" smtClean="0">
                <a:solidFill>
                  <a:srgbClr val="CC3300"/>
                </a:solidFill>
              </a:rPr>
              <a:t>Translatores</a:t>
            </a:r>
            <a:r>
              <a:rPr lang="fr-BE" i="1" dirty="0" smtClean="0"/>
              <a:t>;</a:t>
            </a:r>
          </a:p>
          <a:p>
            <a:endParaRPr lang="fr-BE" sz="800" dirty="0" smtClean="0"/>
          </a:p>
          <a:p>
            <a:r>
              <a:rPr lang="fr-BE" dirty="0"/>
              <a:t>●</a:t>
            </a:r>
            <a:r>
              <a:rPr lang="fr-BE" dirty="0" smtClean="0"/>
              <a:t>aux </a:t>
            </a:r>
            <a:r>
              <a:rPr lang="fr-BE" i="1" dirty="0" smtClean="0">
                <a:solidFill>
                  <a:srgbClr val="000099"/>
                </a:solidFill>
              </a:rPr>
              <a:t>Olympiades</a:t>
            </a:r>
            <a:r>
              <a:rPr lang="fr-BE" dirty="0" smtClean="0"/>
              <a:t> de mathématiques;</a:t>
            </a:r>
          </a:p>
          <a:p>
            <a:endParaRPr lang="fr-BE" sz="800" dirty="0" smtClean="0"/>
          </a:p>
          <a:p>
            <a:r>
              <a:rPr lang="fr-BE" dirty="0" smtClean="0"/>
              <a:t>● aux </a:t>
            </a:r>
            <a:r>
              <a:rPr lang="fr-BE" i="1" dirty="0" smtClean="0">
                <a:solidFill>
                  <a:srgbClr val="FFC000"/>
                </a:solidFill>
              </a:rPr>
              <a:t>Olympiades</a:t>
            </a:r>
            <a:r>
              <a:rPr lang="fr-BE" dirty="0" smtClean="0"/>
              <a:t> de chimie et de physique;</a:t>
            </a:r>
          </a:p>
          <a:p>
            <a:endParaRPr lang="fr-BE" sz="800" dirty="0" smtClean="0"/>
          </a:p>
          <a:p>
            <a:r>
              <a:rPr lang="fr-BE" dirty="0" smtClean="0"/>
              <a:t>● au concours </a:t>
            </a:r>
            <a:r>
              <a:rPr lang="fr-BE" i="1" dirty="0">
                <a:solidFill>
                  <a:srgbClr val="3399FF"/>
                </a:solidFill>
              </a:rPr>
              <a:t>S</a:t>
            </a:r>
            <a:r>
              <a:rPr lang="fr-BE" i="1" dirty="0" smtClean="0">
                <a:solidFill>
                  <a:srgbClr val="3399FF"/>
                </a:solidFill>
              </a:rPr>
              <a:t>ciences Expo</a:t>
            </a:r>
          </a:p>
          <a:p>
            <a:r>
              <a:rPr lang="fr-BE" dirty="0" smtClean="0"/>
              <a:t>En 2019, nos élèves ont remporté </a:t>
            </a:r>
            <a:r>
              <a:rPr lang="fr-BE" b="1" dirty="0"/>
              <a:t>7</a:t>
            </a:r>
            <a:r>
              <a:rPr lang="fr-BE" b="1" dirty="0" smtClean="0"/>
              <a:t> </a:t>
            </a:r>
            <a:r>
              <a:rPr lang="fr-BE" b="1" i="1" dirty="0" smtClean="0"/>
              <a:t>prix </a:t>
            </a:r>
            <a:r>
              <a:rPr lang="fr-BE" dirty="0" smtClean="0"/>
              <a:t>à ce concours. Ils ont présenté leur projet en Bulgarie, en Slovaquie, en Italie, en Roumanie, au Portugal, en Tunisie</a:t>
            </a:r>
          </a:p>
          <a:p>
            <a:endParaRPr lang="fr-BE" sz="600" dirty="0" smtClean="0"/>
          </a:p>
          <a:p>
            <a:r>
              <a:rPr lang="fr-BE" dirty="0" smtClean="0"/>
              <a:t>● …</a:t>
            </a:r>
          </a:p>
          <a:p>
            <a:endParaRPr lang="fr-BE" sz="600" dirty="0"/>
          </a:p>
          <a:p>
            <a:endParaRPr lang="fr-BE" sz="600" dirty="0" smtClean="0"/>
          </a:p>
        </p:txBody>
      </p:sp>
    </p:spTree>
    <p:extLst>
      <p:ext uri="{BB962C8B-B14F-4D97-AF65-F5344CB8AC3E}">
        <p14:creationId xmlns:p14="http://schemas.microsoft.com/office/powerpoint/2010/main" xmlns="" val="4182363298"/>
      </p:ext>
    </p:extLst>
  </p:cSld>
  <p:clrMapOvr>
    <a:masterClrMapping/>
  </p:clrMapOvr>
  <p:transition spd="med" advClick="0" advTm="8000">
    <p:dissolve/>
  </p:transition>
  <p:timing>
    <p:tnLst>
      <p:par>
        <p:cTn id="1" dur="indefinite" restart="never" nodeType="tmRoot"/>
      </p:par>
    </p:tnLst>
  </p:timing>
</p:sld>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TS101674551</Template>
  <TotalTime>1905</TotalTime>
  <Words>855</Words>
  <Application>Microsoft Office PowerPoint</Application>
  <PresentationFormat>Affichage à l'écran (4:3)</PresentationFormat>
  <Paragraphs>146</Paragraphs>
  <Slides>21</Slides>
  <Notes>21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Introducing PowerPoint 2010</vt:lpstr>
      <vt:lpstr>Une ECOLE  DU RESEAU</vt:lpstr>
      <vt:lpstr>Diapositive 2</vt:lpstr>
      <vt:lpstr>Diapositive 3</vt:lpstr>
      <vt:lpstr>Diapositive 4</vt:lpstr>
      <vt:lpstr>Ce que notre école est…</vt:lpstr>
      <vt:lpstr>Une ECOLE  FAMILIALE</vt:lpstr>
      <vt:lpstr>Diapositive 7</vt:lpstr>
      <vt:lpstr>Une ECOLE  ACTIVE</vt:lpstr>
      <vt:lpstr>Diapositive 9</vt:lpstr>
      <vt:lpstr>Une ECOLE  OUVERTE SUR  LE MONDE</vt:lpstr>
      <vt:lpstr>Diapositive 11</vt:lpstr>
      <vt:lpstr>Diapositive 12</vt:lpstr>
      <vt:lpstr>Diapositive 13</vt:lpstr>
      <vt:lpstr>Une ECOLE  CONNECTEE</vt:lpstr>
      <vt:lpstr>Diapositive 15</vt:lpstr>
      <vt:lpstr>Une ECOLE  « rajeunie »</vt:lpstr>
      <vt:lpstr>Diapositive 17</vt:lpstr>
      <vt:lpstr>Une  ECO - ECOLE  </vt:lpstr>
      <vt:lpstr>Diapositive 19</vt:lpstr>
      <vt:lpstr>Diapositive 20</vt:lpstr>
      <vt:lpstr>Diapositive 21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Magali</dc:creator>
  <cp:lastModifiedBy>math</cp:lastModifiedBy>
  <cp:revision>175</cp:revision>
  <dcterms:created xsi:type="dcterms:W3CDTF">2014-04-30T19:52:25Z</dcterms:created>
  <dcterms:modified xsi:type="dcterms:W3CDTF">2021-01-05T07:37:01Z</dcterms:modified>
</cp:coreProperties>
</file>